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Lst>
  <p:sldSz cy="5143500" cx="9144000"/>
  <p:notesSz cx="6858000" cy="9144000"/>
  <p:embeddedFontLst>
    <p:embeddedFont>
      <p:font typeface="Quicksand"/>
      <p:regular r:id="rId24"/>
      <p:bold r:id="rId25"/>
    </p:embeddedFont>
    <p:embeddedFont>
      <p:font typeface="Comfortaa"/>
      <p:regular r:id="rId26"/>
      <p:bold r:id="rId27"/>
    </p:embeddedFont>
    <p:embeddedFont>
      <p:font typeface="Quicksand Light"/>
      <p:regular r:id="rId28"/>
      <p:bold r:id="rId29"/>
    </p:embeddedFont>
    <p:embeddedFont>
      <p:font typeface="Open Sans"/>
      <p:regular r:id="rId30"/>
      <p:bold r:id="rId31"/>
      <p:italic r:id="rId32"/>
      <p:boldItalic r:id="rId33"/>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http://customooxmlschemas.google.com/">
      <go:slidesCustomData xmlns:go="http://customooxmlschemas.google.com/" r:id="rId34" roundtripDataSignature="AMtx7mgv4sm74MMpNCu9eAqEOsXNbUN18g=="/>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29EF7F95-DA24-4D48-935B-8C313509A86C}">
  <a:tblStyle styleId="{29EF7F95-DA24-4D48-935B-8C313509A86C}"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font" Target="fonts/Quicksand-regular.fntdata"/><Relationship Id="rId23" Type="http://schemas.openxmlformats.org/officeDocument/2006/relationships/slide" Target="slides/slide18.xml"/><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font" Target="fonts/Comfortaa-regular.fntdata"/><Relationship Id="rId25" Type="http://schemas.openxmlformats.org/officeDocument/2006/relationships/font" Target="fonts/Quicksand-bold.fntdata"/><Relationship Id="rId28" Type="http://schemas.openxmlformats.org/officeDocument/2006/relationships/font" Target="fonts/QuicksandLight-regular.fntdata"/><Relationship Id="rId27" Type="http://schemas.openxmlformats.org/officeDocument/2006/relationships/font" Target="fonts/Comfortaa-bold.fntdata"/><Relationship Id="rId5" Type="http://schemas.openxmlformats.org/officeDocument/2006/relationships/notesMaster" Target="notesMasters/notesMaster1.xml"/><Relationship Id="rId6" Type="http://schemas.openxmlformats.org/officeDocument/2006/relationships/slide" Target="slides/slide1.xml"/><Relationship Id="rId29" Type="http://schemas.openxmlformats.org/officeDocument/2006/relationships/font" Target="fonts/QuicksandLight-bold.fntdata"/><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font" Target="fonts/OpenSans-bold.fntdata"/><Relationship Id="rId30" Type="http://schemas.openxmlformats.org/officeDocument/2006/relationships/font" Target="fonts/OpenSans-regular.fntdata"/><Relationship Id="rId11" Type="http://schemas.openxmlformats.org/officeDocument/2006/relationships/slide" Target="slides/slide6.xml"/><Relationship Id="rId33" Type="http://schemas.openxmlformats.org/officeDocument/2006/relationships/font" Target="fonts/OpenSans-boldItalic.fntdata"/><Relationship Id="rId10" Type="http://schemas.openxmlformats.org/officeDocument/2006/relationships/slide" Target="slides/slide5.xml"/><Relationship Id="rId32" Type="http://schemas.openxmlformats.org/officeDocument/2006/relationships/font" Target="fonts/OpenSans-italic.fntdata"/><Relationship Id="rId13" Type="http://schemas.openxmlformats.org/officeDocument/2006/relationships/slide" Target="slides/slide8.xml"/><Relationship Id="rId12" Type="http://schemas.openxmlformats.org/officeDocument/2006/relationships/slide" Target="slides/slide7.xml"/><Relationship Id="rId34" Type="http://customschemas.google.com/relationships/presentationmetadata" Target="metadata"/><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1pPr>
            <a:lvl2pPr indent="-298450" lvl="1" marL="914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2pPr>
            <a:lvl3pPr indent="-298450" lvl="2" marL="1371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3pPr>
            <a:lvl4pPr indent="-298450" lvl="3" marL="1828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4pPr>
            <a:lvl5pPr indent="-298450" lvl="4" marL="22860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5pPr>
            <a:lvl6pPr indent="-298450" lvl="5" marL="2743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6pPr>
            <a:lvl7pPr indent="-298450" lvl="6" marL="3200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7pPr>
            <a:lvl8pPr indent="-298450" lvl="7" marL="3657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8pPr>
            <a:lvl9pPr indent="-298450" lvl="8" marL="4114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pixabay.com/vectors/magnifying-glass-document-33170/" TargetMode="External"/><Relationship Id="rId3" Type="http://schemas.openxmlformats.org/officeDocument/2006/relationships/hyperlink" Target="https://pixabay.com/users/clker-free-vector-images-3736/?utm_source=link-attribution&amp;utm_medium=referral&amp;utm_campaign=image&amp;utm_content=33170" TargetMode="External"/><Relationship Id="rId4" Type="http://schemas.openxmlformats.org/officeDocument/2006/relationships/hyperlink" Target="https://pixabay.com/?utm_source=link-attribution&amp;utm_medium=referral&amp;utm_campaign=image&amp;utm_content=33170" TargetMode="Externa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pixabay.com/illustrations/hourglass-time-sand-run-out-3308818/" TargetMode="External"/><Relationship Id="rId3" Type="http://schemas.openxmlformats.org/officeDocument/2006/relationships/hyperlink" Target="https://pixabay.com/users/dergestaltercottbus-5321869/?utm_source=link-attribution&amp;utm_medium=referral&amp;utm_campaign=image&amp;utm_content=3308818" TargetMode="External"/><Relationship Id="rId4" Type="http://schemas.openxmlformats.org/officeDocument/2006/relationships/hyperlink" Target="https://pixabay.com/?utm_source=link-attribution&amp;utm_medium=referral&amp;utm_campaign=image&amp;utm_content=3308818" TargetMode="Externa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 name="Shape 23"/>
        <p:cNvGrpSpPr/>
        <p:nvPr/>
      </p:nvGrpSpPr>
      <p:grpSpPr>
        <a:xfrm>
          <a:off x="0" y="0"/>
          <a:ext cx="0" cy="0"/>
          <a:chOff x="0" y="0"/>
          <a:chExt cx="0" cy="0"/>
        </a:xfrm>
      </p:grpSpPr>
      <p:sp>
        <p:nvSpPr>
          <p:cNvPr id="24" name="Google Shape;24;p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5" name="Google Shape;25;p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SzPts val="1100"/>
              <a:buNone/>
            </a:pPr>
            <a:r>
              <a:rPr lang="en-GB" sz="1000"/>
              <a:t>Teacher notes:  Pixabay copyright free image: </a:t>
            </a:r>
            <a:r>
              <a:rPr lang="en-GB" sz="1000"/>
              <a:t>https://pixabay.com/illustrations/info-infographic-design-information-908889/</a:t>
            </a:r>
            <a:endParaRPr sz="1000"/>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9" name="Shape 99"/>
        <p:cNvGrpSpPr/>
        <p:nvPr/>
      </p:nvGrpSpPr>
      <p:grpSpPr>
        <a:xfrm>
          <a:off x="0" y="0"/>
          <a:ext cx="0" cy="0"/>
          <a:chOff x="0" y="0"/>
          <a:chExt cx="0" cy="0"/>
        </a:xfrm>
      </p:grpSpPr>
      <p:sp>
        <p:nvSpPr>
          <p:cNvPr id="100" name="Google Shape;100;p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01" name="Google Shape;101;p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GB" sz="1000"/>
              <a:t>Teacher notes: Depending on the ability of your students you could give them just the code and ask them what each line does or fill in more of the blanks from the code conversation and just leave a few for them to complete.  There are three levels of code conversation for the students, 1 is the most basic.</a:t>
            </a:r>
            <a:endParaRPr sz="1000"/>
          </a:p>
          <a:p>
            <a:pPr indent="0" lvl="0" marL="0" rtl="0" algn="l">
              <a:lnSpc>
                <a:spcPct val="100000"/>
              </a:lnSpc>
              <a:spcBef>
                <a:spcPts val="0"/>
              </a:spcBef>
              <a:spcAft>
                <a:spcPts val="0"/>
              </a:spcAft>
              <a:buSzPts val="1100"/>
              <a:buNone/>
            </a:pPr>
            <a:r>
              <a:t/>
            </a:r>
            <a:endParaRPr sz="1000"/>
          </a:p>
          <a:p>
            <a:pPr indent="0" lvl="0" marL="0" rtl="0" algn="l">
              <a:lnSpc>
                <a:spcPct val="100000"/>
              </a:lnSpc>
              <a:spcBef>
                <a:spcPts val="0"/>
              </a:spcBef>
              <a:spcAft>
                <a:spcPts val="0"/>
              </a:spcAft>
              <a:buSzPts val="1100"/>
              <a:buNone/>
            </a:pPr>
            <a:r>
              <a:rPr lang="en-GB" sz="1000"/>
              <a:t>Image by &lt;a href="https://pixabay.com/users/moritz320-1260270/?utm_source=link-attribution&amp;amp;utm_medium=referral&amp;amp;utm_campaign=image&amp;amp;utm_content=2245644"&gt;moritz320&lt;/a&gt; from &lt;a href="https://pixabay.com/?utm_source=link-attribution&amp;amp;utm_medium=referral&amp;amp;utm_campaign=image&amp;amp;utm_content=2245644"&gt;Pixabay&lt;/a&gt;</a:t>
            </a:r>
            <a:endParaRPr sz="1000"/>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8" name="Shape 108"/>
        <p:cNvGrpSpPr/>
        <p:nvPr/>
      </p:nvGrpSpPr>
      <p:grpSpPr>
        <a:xfrm>
          <a:off x="0" y="0"/>
          <a:ext cx="0" cy="0"/>
          <a:chOff x="0" y="0"/>
          <a:chExt cx="0" cy="0"/>
        </a:xfrm>
      </p:grpSpPr>
      <p:sp>
        <p:nvSpPr>
          <p:cNvPr id="109" name="Google Shape;109;gaf31acb8cb_0_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10" name="Google Shape;110;gaf31acb8cb_0_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GB" sz="1000"/>
              <a:t>Teacher notes: pixabay copyright free image: </a:t>
            </a:r>
            <a:r>
              <a:rPr lang="en-GB" sz="1000" u="sng">
                <a:solidFill>
                  <a:schemeClr val="hlink"/>
                </a:solidFill>
                <a:hlinkClick r:id="rId2"/>
              </a:rPr>
              <a:t>https://pixabay.com/vectors/magnifying-glass-document-33170/</a:t>
            </a:r>
            <a:endParaRPr sz="1000"/>
          </a:p>
          <a:p>
            <a:pPr indent="0" lvl="0" marL="0" rtl="0" algn="l">
              <a:lnSpc>
                <a:spcPct val="100000"/>
              </a:lnSpc>
              <a:spcBef>
                <a:spcPts val="0"/>
              </a:spcBef>
              <a:spcAft>
                <a:spcPts val="0"/>
              </a:spcAft>
              <a:buSzPts val="1100"/>
              <a:buNone/>
            </a:pPr>
            <a:r>
              <a:rPr lang="en-GB">
                <a:solidFill>
                  <a:srgbClr val="191B26"/>
                </a:solidFill>
                <a:latin typeface="Open Sans"/>
                <a:ea typeface="Open Sans"/>
                <a:cs typeface="Open Sans"/>
                <a:sym typeface="Open Sans"/>
              </a:rPr>
              <a:t>Image by </a:t>
            </a:r>
            <a:r>
              <a:rPr lang="en-GB" u="sng">
                <a:solidFill>
                  <a:srgbClr val="191B26"/>
                </a:solidFill>
                <a:latin typeface="Open Sans"/>
                <a:ea typeface="Open Sans"/>
                <a:cs typeface="Open Sans"/>
                <a:sym typeface="Open Sans"/>
                <a:hlinkClick r:id="rId3">
                  <a:extLst>
                    <a:ext uri="{A12FA001-AC4F-418D-AE19-62706E023703}">
                      <ahyp:hlinkClr val="tx"/>
                    </a:ext>
                  </a:extLst>
                </a:hlinkClick>
              </a:rPr>
              <a:t>Clker-Free-Vector-Images</a:t>
            </a:r>
            <a:r>
              <a:rPr lang="en-GB">
                <a:solidFill>
                  <a:srgbClr val="191B26"/>
                </a:solidFill>
                <a:latin typeface="Open Sans"/>
                <a:ea typeface="Open Sans"/>
                <a:cs typeface="Open Sans"/>
                <a:sym typeface="Open Sans"/>
              </a:rPr>
              <a:t> from </a:t>
            </a:r>
            <a:r>
              <a:rPr lang="en-GB" u="sng">
                <a:solidFill>
                  <a:srgbClr val="191B26"/>
                </a:solidFill>
                <a:latin typeface="Open Sans"/>
                <a:ea typeface="Open Sans"/>
                <a:cs typeface="Open Sans"/>
                <a:sym typeface="Open Sans"/>
                <a:hlinkClick r:id="rId4">
                  <a:extLst>
                    <a:ext uri="{A12FA001-AC4F-418D-AE19-62706E023703}">
                      <ahyp:hlinkClr val="tx"/>
                    </a:ext>
                  </a:extLst>
                </a:hlinkClick>
              </a:rPr>
              <a:t>Pixabay</a:t>
            </a:r>
            <a:r>
              <a:rPr lang="en-GB">
                <a:solidFill>
                  <a:srgbClr val="191B26"/>
                </a:solidFill>
                <a:highlight>
                  <a:srgbClr val="FFFFFF"/>
                </a:highlight>
                <a:latin typeface="Open Sans"/>
                <a:ea typeface="Open Sans"/>
                <a:cs typeface="Open Sans"/>
                <a:sym typeface="Open Sans"/>
              </a:rPr>
              <a:t> </a:t>
            </a:r>
            <a:endParaRPr>
              <a:solidFill>
                <a:srgbClr val="191B26"/>
              </a:solidFill>
              <a:highlight>
                <a:srgbClr val="FFFFFF"/>
              </a:highlight>
              <a:latin typeface="Open Sans"/>
              <a:ea typeface="Open Sans"/>
              <a:cs typeface="Open Sans"/>
              <a:sym typeface="Open Sans"/>
            </a:endParaRPr>
          </a:p>
          <a:p>
            <a:pPr indent="0" lvl="0" marL="0" rtl="0" algn="l">
              <a:lnSpc>
                <a:spcPct val="100000"/>
              </a:lnSpc>
              <a:spcBef>
                <a:spcPts val="0"/>
              </a:spcBef>
              <a:spcAft>
                <a:spcPts val="0"/>
              </a:spcAft>
              <a:buSzPts val="1100"/>
              <a:buNone/>
            </a:pPr>
            <a:r>
              <a:rPr lang="en-GB">
                <a:solidFill>
                  <a:srgbClr val="191B26"/>
                </a:solidFill>
                <a:highlight>
                  <a:srgbClr val="FFFFFF"/>
                </a:highlight>
                <a:latin typeface="Open Sans"/>
                <a:ea typeface="Open Sans"/>
                <a:cs typeface="Open Sans"/>
                <a:sym typeface="Open Sans"/>
              </a:rPr>
              <a:t>The program is very short so only a level 3 code conversation is required.</a:t>
            </a:r>
            <a:endParaRPr>
              <a:solidFill>
                <a:srgbClr val="191B26"/>
              </a:solidFill>
              <a:highlight>
                <a:srgbClr val="FFFFFF"/>
              </a:highlight>
              <a:latin typeface="Open Sans"/>
              <a:ea typeface="Open Sans"/>
              <a:cs typeface="Open Sans"/>
              <a:sym typeface="Open Sans"/>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9" name="Shape 119"/>
        <p:cNvGrpSpPr/>
        <p:nvPr/>
      </p:nvGrpSpPr>
      <p:grpSpPr>
        <a:xfrm>
          <a:off x="0" y="0"/>
          <a:ext cx="0" cy="0"/>
          <a:chOff x="0" y="0"/>
          <a:chExt cx="0" cy="0"/>
        </a:xfrm>
      </p:grpSpPr>
      <p:sp>
        <p:nvSpPr>
          <p:cNvPr id="120" name="Google Shape;120;p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21" name="Google Shape;121;p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GB" sz="1000"/>
              <a:t>Teacher notes: This lesson focuses on the use of tuples.  However, it is important to encourage students to keep spotting programming features and using the correct terminology to describe them. </a:t>
            </a:r>
            <a:endParaRPr sz="1000"/>
          </a:p>
          <a:p>
            <a:pPr indent="0" lvl="0" marL="0" rtl="0" algn="l">
              <a:lnSpc>
                <a:spcPct val="100000"/>
              </a:lnSpc>
              <a:spcBef>
                <a:spcPts val="0"/>
              </a:spcBef>
              <a:spcAft>
                <a:spcPts val="0"/>
              </a:spcAft>
              <a:buSzPts val="1100"/>
              <a:buNone/>
            </a:pPr>
            <a:r>
              <a:rPr lang="en-GB" sz="1000"/>
              <a:t>Image by &lt;a href="https://pixabay.com/users/moritz320-1260270/?utm_source=link-attribution&amp;amp;utm_medium=referral&amp;amp;utm_campaign=image&amp;amp;utm_content=2245644"&gt;moritz320&lt;/a&gt; from &lt;a href="https://pixabay.com/?utm_source=link-attribution&amp;amp;utm_medium=referral&amp;amp;utm_campaign=image&amp;amp;utm_content=2245644"&gt;Pixabay&lt;/a&gt;</a:t>
            </a:r>
            <a:endParaRPr sz="1000"/>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8" name="Shape 128"/>
        <p:cNvGrpSpPr/>
        <p:nvPr/>
      </p:nvGrpSpPr>
      <p:grpSpPr>
        <a:xfrm>
          <a:off x="0" y="0"/>
          <a:ext cx="0" cy="0"/>
          <a:chOff x="0" y="0"/>
          <a:chExt cx="0" cy="0"/>
        </a:xfrm>
      </p:grpSpPr>
      <p:sp>
        <p:nvSpPr>
          <p:cNvPr id="129" name="Google Shape;129;ga5e087ef53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30" name="Google Shape;130;ga5e087ef53_0_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sz="1000"/>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7" name="Shape 137"/>
        <p:cNvGrpSpPr/>
        <p:nvPr/>
      </p:nvGrpSpPr>
      <p:grpSpPr>
        <a:xfrm>
          <a:off x="0" y="0"/>
          <a:ext cx="0" cy="0"/>
          <a:chOff x="0" y="0"/>
          <a:chExt cx="0" cy="0"/>
        </a:xfrm>
      </p:grpSpPr>
      <p:sp>
        <p:nvSpPr>
          <p:cNvPr id="138" name="Google Shape;138;gb0857580e6_0_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39" name="Google Shape;139;gb0857580e6_0_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GB" sz="1000"/>
              <a:t>Teacher notes: </a:t>
            </a:r>
            <a:r>
              <a:rPr lang="en-GB" sz="1000" u="sng">
                <a:solidFill>
                  <a:schemeClr val="hlink"/>
                </a:solidFill>
                <a:hlinkClick r:id="rId2"/>
              </a:rPr>
              <a:t>https://pixabay.com/illustrations/hourglass-time-sand-run-out-3308818/</a:t>
            </a:r>
            <a:endParaRPr sz="1000"/>
          </a:p>
          <a:p>
            <a:pPr indent="0" lvl="0" marL="0" rtl="0" algn="l">
              <a:lnSpc>
                <a:spcPct val="100000"/>
              </a:lnSpc>
              <a:spcBef>
                <a:spcPts val="0"/>
              </a:spcBef>
              <a:spcAft>
                <a:spcPts val="0"/>
              </a:spcAft>
              <a:buSzPts val="1100"/>
              <a:buNone/>
            </a:pPr>
            <a:r>
              <a:rPr lang="en-GB">
                <a:solidFill>
                  <a:srgbClr val="191B26"/>
                </a:solidFill>
                <a:latin typeface="Open Sans"/>
                <a:ea typeface="Open Sans"/>
                <a:cs typeface="Open Sans"/>
                <a:sym typeface="Open Sans"/>
              </a:rPr>
              <a:t>Image by </a:t>
            </a:r>
            <a:r>
              <a:rPr lang="en-GB" u="sng">
                <a:solidFill>
                  <a:srgbClr val="191B26"/>
                </a:solidFill>
                <a:latin typeface="Open Sans"/>
                <a:ea typeface="Open Sans"/>
                <a:cs typeface="Open Sans"/>
                <a:sym typeface="Open Sans"/>
                <a:hlinkClick r:id="rId3">
                  <a:extLst>
                    <a:ext uri="{A12FA001-AC4F-418D-AE19-62706E023703}">
                      <ahyp:hlinkClr val="tx"/>
                    </a:ext>
                  </a:extLst>
                </a:hlinkClick>
              </a:rPr>
              <a:t>derGestalterCottbus</a:t>
            </a:r>
            <a:r>
              <a:rPr lang="en-GB">
                <a:solidFill>
                  <a:srgbClr val="191B26"/>
                </a:solidFill>
                <a:latin typeface="Open Sans"/>
                <a:ea typeface="Open Sans"/>
                <a:cs typeface="Open Sans"/>
                <a:sym typeface="Open Sans"/>
              </a:rPr>
              <a:t> from </a:t>
            </a:r>
            <a:r>
              <a:rPr lang="en-GB" u="sng">
                <a:solidFill>
                  <a:srgbClr val="191B26"/>
                </a:solidFill>
                <a:latin typeface="Open Sans"/>
                <a:ea typeface="Open Sans"/>
                <a:cs typeface="Open Sans"/>
                <a:sym typeface="Open Sans"/>
                <a:hlinkClick r:id="rId4">
                  <a:extLst>
                    <a:ext uri="{A12FA001-AC4F-418D-AE19-62706E023703}">
                      <ahyp:hlinkClr val="tx"/>
                    </a:ext>
                  </a:extLst>
                </a:hlinkClick>
              </a:rPr>
              <a:t>Pixabay</a:t>
            </a:r>
            <a:r>
              <a:rPr lang="en-GB">
                <a:solidFill>
                  <a:srgbClr val="191B26"/>
                </a:solidFill>
                <a:highlight>
                  <a:srgbClr val="FFFFFF"/>
                </a:highlight>
                <a:latin typeface="Open Sans"/>
                <a:ea typeface="Open Sans"/>
                <a:cs typeface="Open Sans"/>
                <a:sym typeface="Open Sans"/>
              </a:rPr>
              <a:t> </a:t>
            </a:r>
            <a:endParaRPr sz="1000"/>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6" name="Shape 146"/>
        <p:cNvGrpSpPr/>
        <p:nvPr/>
      </p:nvGrpSpPr>
      <p:grpSpPr>
        <a:xfrm>
          <a:off x="0" y="0"/>
          <a:ext cx="0" cy="0"/>
          <a:chOff x="0" y="0"/>
          <a:chExt cx="0" cy="0"/>
        </a:xfrm>
      </p:grpSpPr>
      <p:sp>
        <p:nvSpPr>
          <p:cNvPr id="147" name="Google Shape;147;gb0857580e6_0_1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48" name="Google Shape;148;gb0857580e6_0_1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sz="1000"/>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4" name="Shape 154"/>
        <p:cNvGrpSpPr/>
        <p:nvPr/>
      </p:nvGrpSpPr>
      <p:grpSpPr>
        <a:xfrm>
          <a:off x="0" y="0"/>
          <a:ext cx="0" cy="0"/>
          <a:chOff x="0" y="0"/>
          <a:chExt cx="0" cy="0"/>
        </a:xfrm>
      </p:grpSpPr>
      <p:sp>
        <p:nvSpPr>
          <p:cNvPr id="155" name="Google Shape;155;gba05a7e25c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56" name="Google Shape;156;gba05a7e25c_0_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sz="1000"/>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2" name="Shape 162"/>
        <p:cNvGrpSpPr/>
        <p:nvPr/>
      </p:nvGrpSpPr>
      <p:grpSpPr>
        <a:xfrm>
          <a:off x="0" y="0"/>
          <a:ext cx="0" cy="0"/>
          <a:chOff x="0" y="0"/>
          <a:chExt cx="0" cy="0"/>
        </a:xfrm>
      </p:grpSpPr>
      <p:sp>
        <p:nvSpPr>
          <p:cNvPr id="163" name="Google Shape;163;p1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64" name="Google Shape;164;p1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GB" sz="1000"/>
              <a:t>Teacher notes: Depending on how quickly the students completed the investigate task you could choose to just initially do the first modification then do a follow up lesson that really focuses on modification before moving on to making a completely new program using functions and the slider circuit</a:t>
            </a:r>
            <a:endParaRPr sz="1000"/>
          </a:p>
          <a:p>
            <a:pPr indent="0" lvl="0" marL="0" rtl="0" algn="l">
              <a:lnSpc>
                <a:spcPct val="100000"/>
              </a:lnSpc>
              <a:spcBef>
                <a:spcPts val="0"/>
              </a:spcBef>
              <a:spcAft>
                <a:spcPts val="0"/>
              </a:spcAft>
              <a:buSzPts val="1100"/>
              <a:buNone/>
            </a:pPr>
            <a:r>
              <a:t/>
            </a:r>
            <a:endParaRPr sz="1000">
              <a:latin typeface="Quicksand"/>
              <a:ea typeface="Quicksand"/>
              <a:cs typeface="Quicksand"/>
              <a:sym typeface="Quicksand"/>
            </a:endParaRPr>
          </a:p>
          <a:p>
            <a:pPr indent="0" lvl="0" marL="0" rtl="0" algn="l">
              <a:lnSpc>
                <a:spcPct val="100000"/>
              </a:lnSpc>
              <a:spcBef>
                <a:spcPts val="0"/>
              </a:spcBef>
              <a:spcAft>
                <a:spcPts val="0"/>
              </a:spcAft>
              <a:buSzPts val="1100"/>
              <a:buNone/>
            </a:pPr>
            <a:r>
              <a:rPr lang="en-GB" sz="1000">
                <a:latin typeface="Quicksand"/>
                <a:ea typeface="Quicksand"/>
                <a:cs typeface="Quicksand"/>
                <a:sym typeface="Quicksand"/>
              </a:rPr>
              <a:t>Image by &lt;a href="https://pixabay.com/users/maciej326-1771256/?utm_source=link-attribution&amp;amp;utm_medium=referral&amp;amp;utm_campaign=image&amp;amp;utm_content=1945856"&gt;Monika Grafik&lt;/a&gt; from &lt;a </a:t>
            </a:r>
            <a:endParaRPr sz="1000">
              <a:latin typeface="Quicksand"/>
              <a:ea typeface="Quicksand"/>
              <a:cs typeface="Quicksand"/>
              <a:sym typeface="Quicksand"/>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1" name="Shape 171"/>
        <p:cNvGrpSpPr/>
        <p:nvPr/>
      </p:nvGrpSpPr>
      <p:grpSpPr>
        <a:xfrm>
          <a:off x="0" y="0"/>
          <a:ext cx="0" cy="0"/>
          <a:chOff x="0" y="0"/>
          <a:chExt cx="0" cy="0"/>
        </a:xfrm>
      </p:grpSpPr>
      <p:sp>
        <p:nvSpPr>
          <p:cNvPr id="172" name="Google Shape;172;p2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73" name="Google Shape;173;p2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GB" sz="1000"/>
              <a:t>Teacher notes: The multiple choice quiz will help assess the students knowledge of material presented in each of the lessons in the slider scheme.</a:t>
            </a:r>
            <a:endParaRPr sz="1000"/>
          </a:p>
          <a:p>
            <a:pPr indent="0" lvl="0" marL="0" rtl="0" algn="l">
              <a:lnSpc>
                <a:spcPct val="100000"/>
              </a:lnSpc>
              <a:spcBef>
                <a:spcPts val="0"/>
              </a:spcBef>
              <a:spcAft>
                <a:spcPts val="0"/>
              </a:spcAft>
              <a:buSzPts val="1100"/>
              <a:buNone/>
            </a:pPr>
            <a:r>
              <a:rPr lang="en-GB" sz="1000"/>
              <a:t>Pixabay image plenary worksheet: https://pixabay.com/vectors/rose-graphic-flower-deco-398576/</a:t>
            </a:r>
            <a:endParaRPr sz="1000"/>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 name="Shape 30"/>
        <p:cNvGrpSpPr/>
        <p:nvPr/>
      </p:nvGrpSpPr>
      <p:grpSpPr>
        <a:xfrm>
          <a:off x="0" y="0"/>
          <a:ext cx="0" cy="0"/>
          <a:chOff x="0" y="0"/>
          <a:chExt cx="0" cy="0"/>
        </a:xfrm>
      </p:grpSpPr>
      <p:sp>
        <p:nvSpPr>
          <p:cNvPr id="31" name="Google Shape;31;p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2" name="Google Shape;32;p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 name="Shape 37"/>
        <p:cNvGrpSpPr/>
        <p:nvPr/>
      </p:nvGrpSpPr>
      <p:grpSpPr>
        <a:xfrm>
          <a:off x="0" y="0"/>
          <a:ext cx="0" cy="0"/>
          <a:chOff x="0" y="0"/>
          <a:chExt cx="0" cy="0"/>
        </a:xfrm>
      </p:grpSpPr>
      <p:sp>
        <p:nvSpPr>
          <p:cNvPr id="38" name="Google Shape;38;gdb83d23feb_1_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9" name="Google Shape;39;gdb83d23feb_1_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GB" sz="1000"/>
              <a:t>Give the students 5 minutes to complete the worksheet and share the answers with the class, stressing the important of case and syntax in explicit casting.</a:t>
            </a:r>
            <a:endParaRPr sz="1000"/>
          </a:p>
          <a:p>
            <a:pPr indent="0" lvl="0" marL="0" rtl="0" algn="l">
              <a:lnSpc>
                <a:spcPct val="100000"/>
              </a:lnSpc>
              <a:spcBef>
                <a:spcPts val="0"/>
              </a:spcBef>
              <a:spcAft>
                <a:spcPts val="0"/>
              </a:spcAft>
              <a:buSzPts val="1100"/>
              <a:buNone/>
            </a:pPr>
            <a:r>
              <a:rPr lang="en-GB" sz="1000"/>
              <a:t>Pixabay image: </a:t>
            </a:r>
            <a:r>
              <a:rPr lang="en-GB" sz="1000"/>
              <a:t>https://pixabay.com/vectors/ford-mustang-car-automotive-4720947/</a:t>
            </a:r>
            <a:endParaRPr sz="1000"/>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6" name="Shape 46"/>
        <p:cNvGrpSpPr/>
        <p:nvPr/>
      </p:nvGrpSpPr>
      <p:grpSpPr>
        <a:xfrm>
          <a:off x="0" y="0"/>
          <a:ext cx="0" cy="0"/>
          <a:chOff x="0" y="0"/>
          <a:chExt cx="0" cy="0"/>
        </a:xfrm>
      </p:grpSpPr>
      <p:sp>
        <p:nvSpPr>
          <p:cNvPr id="47" name="Google Shape;47;gdf767ad8ae_0_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8" name="Google Shape;48;gdf767ad8ae_0_1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GB" sz="1000"/>
              <a:t>Give the students 5 minutes to complete the worksheet and share the answers with the class, stressing the important of case and syntax in explicit casting.</a:t>
            </a:r>
            <a:endParaRPr sz="1000"/>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4" name="Shape 54"/>
        <p:cNvGrpSpPr/>
        <p:nvPr/>
      </p:nvGrpSpPr>
      <p:grpSpPr>
        <a:xfrm>
          <a:off x="0" y="0"/>
          <a:ext cx="0" cy="0"/>
          <a:chOff x="0" y="0"/>
          <a:chExt cx="0" cy="0"/>
        </a:xfrm>
      </p:grpSpPr>
      <p:sp>
        <p:nvSpPr>
          <p:cNvPr id="55" name="Google Shape;55;gdf767ad8ae_0_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6" name="Google Shape;56;gdf767ad8ae_0_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3" name="Shape 63"/>
        <p:cNvGrpSpPr/>
        <p:nvPr/>
      </p:nvGrpSpPr>
      <p:grpSpPr>
        <a:xfrm>
          <a:off x="0" y="0"/>
          <a:ext cx="0" cy="0"/>
          <a:chOff x="0" y="0"/>
          <a:chExt cx="0" cy="0"/>
        </a:xfrm>
      </p:grpSpPr>
      <p:sp>
        <p:nvSpPr>
          <p:cNvPr id="64" name="Google Shape;64;gd98cb605d6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5" name="Google Shape;65;gd98cb605d6_0_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sz="1000"/>
          </a:p>
          <a:p>
            <a:pPr indent="0" lvl="0" marL="0" rtl="0" algn="l">
              <a:lnSpc>
                <a:spcPct val="100000"/>
              </a:lnSpc>
              <a:spcBef>
                <a:spcPts val="0"/>
              </a:spcBef>
              <a:spcAft>
                <a:spcPts val="0"/>
              </a:spcAft>
              <a:buSzPts val="1100"/>
              <a:buNone/>
            </a:pPr>
            <a:r>
              <a:t/>
            </a:r>
            <a:endParaRPr sz="1000"/>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1" name="Shape 71"/>
        <p:cNvGrpSpPr/>
        <p:nvPr/>
      </p:nvGrpSpPr>
      <p:grpSpPr>
        <a:xfrm>
          <a:off x="0" y="0"/>
          <a:ext cx="0" cy="0"/>
          <a:chOff x="0" y="0"/>
          <a:chExt cx="0" cy="0"/>
        </a:xfrm>
      </p:grpSpPr>
      <p:sp>
        <p:nvSpPr>
          <p:cNvPr id="72" name="Google Shape;72;p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73" name="Google Shape;73;p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GB" sz="1000">
                <a:solidFill>
                  <a:srgbClr val="434343"/>
                </a:solidFill>
              </a:rPr>
              <a:t>Teacher notes: Distribute a hard copy of the code to each pair of students so that they can start trying to talk through the code.</a:t>
            </a:r>
            <a:endParaRPr sz="1000">
              <a:solidFill>
                <a:srgbClr val="434343"/>
              </a:solidFill>
            </a:endParaRPr>
          </a:p>
          <a:p>
            <a:pPr indent="0" lvl="0" marL="0" rtl="0" algn="l">
              <a:lnSpc>
                <a:spcPct val="100000"/>
              </a:lnSpc>
              <a:spcBef>
                <a:spcPts val="0"/>
              </a:spcBef>
              <a:spcAft>
                <a:spcPts val="0"/>
              </a:spcAft>
              <a:buSzPts val="1100"/>
              <a:buNone/>
            </a:pPr>
            <a:r>
              <a:t/>
            </a:r>
            <a:endParaRPr sz="1000">
              <a:solidFill>
                <a:srgbClr val="434343"/>
              </a:solidFill>
            </a:endParaRPr>
          </a:p>
          <a:p>
            <a:pPr indent="0" lvl="0" marL="0" rtl="0" algn="l">
              <a:lnSpc>
                <a:spcPct val="100000"/>
              </a:lnSpc>
              <a:spcBef>
                <a:spcPts val="0"/>
              </a:spcBef>
              <a:spcAft>
                <a:spcPts val="0"/>
              </a:spcAft>
              <a:buSzPts val="1100"/>
              <a:buNone/>
            </a:pPr>
            <a:r>
              <a:rPr lang="en-GB" sz="1000">
                <a:solidFill>
                  <a:srgbClr val="434343"/>
                </a:solidFill>
              </a:rPr>
              <a:t>Image by &lt;a href="https://pixabay.com/users/monikap-2515080/?utm_source=link-attribution&amp;amp;utm_medium=referral&amp;amp;utm_campaign=image&amp;amp;utm_content=1517727"&gt;MonikaP&lt;/a&gt; from &lt;a href="https://pixabay.com/?utm_source=link-attribution&amp;amp;utm_medium=referral&amp;amp;utm_campaign=image&amp;amp;utm_content=1517727"&gt;Pixabay&lt;/a&gt;</a:t>
            </a:r>
            <a:endParaRPr sz="1000">
              <a:solidFill>
                <a:srgbClr val="434343"/>
              </a:solidFill>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0" name="Shape 80"/>
        <p:cNvGrpSpPr/>
        <p:nvPr/>
      </p:nvGrpSpPr>
      <p:grpSpPr>
        <a:xfrm>
          <a:off x="0" y="0"/>
          <a:ext cx="0" cy="0"/>
          <a:chOff x="0" y="0"/>
          <a:chExt cx="0" cy="0"/>
        </a:xfrm>
      </p:grpSpPr>
      <p:sp>
        <p:nvSpPr>
          <p:cNvPr id="81" name="Google Shape;81;p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82" name="Google Shape;82;p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GB" sz="1000"/>
              <a:t>Teacher notes: Give the students 5 minutes to work on expressing the program in a couple of sentences.  Walk around listening in to the conversations and steering the students to the right answer.</a:t>
            </a:r>
            <a:endParaRPr sz="1000"/>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9" name="Shape 89"/>
        <p:cNvGrpSpPr/>
        <p:nvPr/>
      </p:nvGrpSpPr>
      <p:grpSpPr>
        <a:xfrm>
          <a:off x="0" y="0"/>
          <a:ext cx="0" cy="0"/>
          <a:chOff x="0" y="0"/>
          <a:chExt cx="0" cy="0"/>
        </a:xfrm>
      </p:grpSpPr>
      <p:sp>
        <p:nvSpPr>
          <p:cNvPr id="90" name="Google Shape;90;p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91" name="Google Shape;91;p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GB" sz="1000"/>
              <a:t>Teacher notes: Once you have decided on your development environment you can edit this slide or add an additional one to specify how the students locate and flash the code to the micro:bit.</a:t>
            </a:r>
            <a:endParaRPr sz="100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p:cSld name="TITLE_3">
    <p:spTree>
      <p:nvGrpSpPr>
        <p:cNvPr id="10" name="Shape 10"/>
        <p:cNvGrpSpPr/>
        <p:nvPr/>
      </p:nvGrpSpPr>
      <p:grpSpPr>
        <a:xfrm>
          <a:off x="0" y="0"/>
          <a:ext cx="0" cy="0"/>
          <a:chOff x="0" y="0"/>
          <a:chExt cx="0" cy="0"/>
        </a:xfrm>
      </p:grpSpPr>
      <p:sp>
        <p:nvSpPr>
          <p:cNvPr id="11" name="Google Shape;11;p22"/>
          <p:cNvSpPr txBox="1"/>
          <p:nvPr>
            <p:ph type="title"/>
          </p:nvPr>
        </p:nvSpPr>
        <p:spPr>
          <a:xfrm>
            <a:off x="90350" y="470725"/>
            <a:ext cx="8095800" cy="20349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2800"/>
              <a:buNone/>
              <a:defRPr sz="5800">
                <a:solidFill>
                  <a:srgbClr val="666666"/>
                </a:solidFill>
              </a:defRPr>
            </a:lvl1pPr>
            <a:lvl2pPr lvl="1" algn="l">
              <a:lnSpc>
                <a:spcPct val="100000"/>
              </a:lnSpc>
              <a:spcBef>
                <a:spcPts val="0"/>
              </a:spcBef>
              <a:spcAft>
                <a:spcPts val="0"/>
              </a:spcAft>
              <a:buSzPts val="2800"/>
              <a:buNone/>
              <a:defRPr>
                <a:solidFill>
                  <a:srgbClr val="666666"/>
                </a:solidFill>
              </a:defRPr>
            </a:lvl2pPr>
            <a:lvl3pPr lvl="2" algn="l">
              <a:lnSpc>
                <a:spcPct val="100000"/>
              </a:lnSpc>
              <a:spcBef>
                <a:spcPts val="0"/>
              </a:spcBef>
              <a:spcAft>
                <a:spcPts val="0"/>
              </a:spcAft>
              <a:buSzPts val="2800"/>
              <a:buNone/>
              <a:defRPr>
                <a:solidFill>
                  <a:srgbClr val="666666"/>
                </a:solidFill>
              </a:defRPr>
            </a:lvl3pPr>
            <a:lvl4pPr lvl="3" algn="l">
              <a:lnSpc>
                <a:spcPct val="100000"/>
              </a:lnSpc>
              <a:spcBef>
                <a:spcPts val="0"/>
              </a:spcBef>
              <a:spcAft>
                <a:spcPts val="0"/>
              </a:spcAft>
              <a:buSzPts val="2800"/>
              <a:buNone/>
              <a:defRPr>
                <a:solidFill>
                  <a:srgbClr val="666666"/>
                </a:solidFill>
              </a:defRPr>
            </a:lvl4pPr>
            <a:lvl5pPr lvl="4" algn="l">
              <a:lnSpc>
                <a:spcPct val="100000"/>
              </a:lnSpc>
              <a:spcBef>
                <a:spcPts val="0"/>
              </a:spcBef>
              <a:spcAft>
                <a:spcPts val="0"/>
              </a:spcAft>
              <a:buSzPts val="2800"/>
              <a:buNone/>
              <a:defRPr>
                <a:solidFill>
                  <a:srgbClr val="666666"/>
                </a:solidFill>
              </a:defRPr>
            </a:lvl5pPr>
            <a:lvl6pPr lvl="5" algn="l">
              <a:lnSpc>
                <a:spcPct val="100000"/>
              </a:lnSpc>
              <a:spcBef>
                <a:spcPts val="0"/>
              </a:spcBef>
              <a:spcAft>
                <a:spcPts val="0"/>
              </a:spcAft>
              <a:buSzPts val="2800"/>
              <a:buNone/>
              <a:defRPr>
                <a:solidFill>
                  <a:srgbClr val="666666"/>
                </a:solidFill>
              </a:defRPr>
            </a:lvl6pPr>
            <a:lvl7pPr lvl="6" algn="l">
              <a:lnSpc>
                <a:spcPct val="100000"/>
              </a:lnSpc>
              <a:spcBef>
                <a:spcPts val="0"/>
              </a:spcBef>
              <a:spcAft>
                <a:spcPts val="0"/>
              </a:spcAft>
              <a:buSzPts val="2800"/>
              <a:buNone/>
              <a:defRPr>
                <a:solidFill>
                  <a:srgbClr val="666666"/>
                </a:solidFill>
              </a:defRPr>
            </a:lvl7pPr>
            <a:lvl8pPr lvl="7" algn="l">
              <a:lnSpc>
                <a:spcPct val="100000"/>
              </a:lnSpc>
              <a:spcBef>
                <a:spcPts val="0"/>
              </a:spcBef>
              <a:spcAft>
                <a:spcPts val="0"/>
              </a:spcAft>
              <a:buSzPts val="2800"/>
              <a:buNone/>
              <a:defRPr>
                <a:solidFill>
                  <a:srgbClr val="666666"/>
                </a:solidFill>
              </a:defRPr>
            </a:lvl8pPr>
            <a:lvl9pPr lvl="8" algn="l">
              <a:lnSpc>
                <a:spcPct val="100000"/>
              </a:lnSpc>
              <a:spcBef>
                <a:spcPts val="0"/>
              </a:spcBef>
              <a:spcAft>
                <a:spcPts val="0"/>
              </a:spcAft>
              <a:buSzPts val="2800"/>
              <a:buNone/>
              <a:defRPr>
                <a:solidFill>
                  <a:srgbClr val="666666"/>
                </a:solidFill>
              </a:defRPr>
            </a:lvl9pPr>
          </a:lstStyle>
          <a:p/>
        </p:txBody>
      </p:sp>
      <p:sp>
        <p:nvSpPr>
          <p:cNvPr id="12" name="Google Shape;12;p22"/>
          <p:cNvSpPr txBox="1"/>
          <p:nvPr>
            <p:ph idx="1" type="subTitle"/>
          </p:nvPr>
        </p:nvSpPr>
        <p:spPr>
          <a:xfrm>
            <a:off x="532725" y="2665400"/>
            <a:ext cx="8095800" cy="731100"/>
          </a:xfrm>
          <a:prstGeom prst="rect">
            <a:avLst/>
          </a:prstGeom>
          <a:noFill/>
          <a:ln>
            <a:noFill/>
          </a:ln>
        </p:spPr>
        <p:txBody>
          <a:bodyPr anchorCtr="0" anchor="t" bIns="91425" lIns="91425" spcFirstLastPara="1" rIns="91425" wrap="square" tIns="91425">
            <a:noAutofit/>
          </a:bodyPr>
          <a:lstStyle>
            <a:lvl1pPr lvl="0" algn="l">
              <a:lnSpc>
                <a:spcPct val="115000"/>
              </a:lnSpc>
              <a:spcBef>
                <a:spcPts val="0"/>
              </a:spcBef>
              <a:spcAft>
                <a:spcPts val="0"/>
              </a:spcAft>
              <a:buSzPts val="1800"/>
              <a:buNone/>
              <a:defRPr>
                <a:solidFill>
                  <a:srgbClr val="434343"/>
                </a:solidFill>
              </a:defRPr>
            </a:lvl1pPr>
            <a:lvl2pPr lvl="1" algn="l">
              <a:lnSpc>
                <a:spcPct val="115000"/>
              </a:lnSpc>
              <a:spcBef>
                <a:spcPts val="1600"/>
              </a:spcBef>
              <a:spcAft>
                <a:spcPts val="0"/>
              </a:spcAft>
              <a:buSzPts val="1400"/>
              <a:buNone/>
              <a:defRPr/>
            </a:lvl2pPr>
            <a:lvl3pPr lvl="2" algn="l">
              <a:lnSpc>
                <a:spcPct val="115000"/>
              </a:lnSpc>
              <a:spcBef>
                <a:spcPts val="1600"/>
              </a:spcBef>
              <a:spcAft>
                <a:spcPts val="0"/>
              </a:spcAft>
              <a:buSzPts val="1400"/>
              <a:buNone/>
              <a:defRPr/>
            </a:lvl3pPr>
            <a:lvl4pPr lvl="3" algn="l">
              <a:lnSpc>
                <a:spcPct val="115000"/>
              </a:lnSpc>
              <a:spcBef>
                <a:spcPts val="1600"/>
              </a:spcBef>
              <a:spcAft>
                <a:spcPts val="0"/>
              </a:spcAft>
              <a:buSzPts val="1400"/>
              <a:buNone/>
              <a:defRPr/>
            </a:lvl4pPr>
            <a:lvl5pPr lvl="4" algn="l">
              <a:lnSpc>
                <a:spcPct val="115000"/>
              </a:lnSpc>
              <a:spcBef>
                <a:spcPts val="1600"/>
              </a:spcBef>
              <a:spcAft>
                <a:spcPts val="0"/>
              </a:spcAft>
              <a:buSzPts val="1400"/>
              <a:buNone/>
              <a:defRPr/>
            </a:lvl5pPr>
            <a:lvl6pPr lvl="5" algn="l">
              <a:lnSpc>
                <a:spcPct val="115000"/>
              </a:lnSpc>
              <a:spcBef>
                <a:spcPts val="1600"/>
              </a:spcBef>
              <a:spcAft>
                <a:spcPts val="0"/>
              </a:spcAft>
              <a:buSzPts val="1400"/>
              <a:buNone/>
              <a:defRPr/>
            </a:lvl6pPr>
            <a:lvl7pPr lvl="6" algn="l">
              <a:lnSpc>
                <a:spcPct val="115000"/>
              </a:lnSpc>
              <a:spcBef>
                <a:spcPts val="1600"/>
              </a:spcBef>
              <a:spcAft>
                <a:spcPts val="0"/>
              </a:spcAft>
              <a:buSzPts val="1400"/>
              <a:buNone/>
              <a:defRPr/>
            </a:lvl7pPr>
            <a:lvl8pPr lvl="7" algn="l">
              <a:lnSpc>
                <a:spcPct val="115000"/>
              </a:lnSpc>
              <a:spcBef>
                <a:spcPts val="1600"/>
              </a:spcBef>
              <a:spcAft>
                <a:spcPts val="0"/>
              </a:spcAft>
              <a:buSzPts val="1400"/>
              <a:buNone/>
              <a:defRPr/>
            </a:lvl8pPr>
            <a:lvl9pPr lvl="8" algn="l">
              <a:lnSpc>
                <a:spcPct val="115000"/>
              </a:lnSpc>
              <a:spcBef>
                <a:spcPts val="1600"/>
              </a:spcBef>
              <a:spcAft>
                <a:spcPts val="1600"/>
              </a:spcAft>
              <a:buSzPts val="1400"/>
              <a:buNone/>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bjectives / Questions / Lists">
  <p:cSld name="TITLE_4_1_1_1_2">
    <p:spTree>
      <p:nvGrpSpPr>
        <p:cNvPr id="13" name="Shape 13"/>
        <p:cNvGrpSpPr/>
        <p:nvPr/>
      </p:nvGrpSpPr>
      <p:grpSpPr>
        <a:xfrm>
          <a:off x="0" y="0"/>
          <a:ext cx="0" cy="0"/>
          <a:chOff x="0" y="0"/>
          <a:chExt cx="0" cy="0"/>
        </a:xfrm>
      </p:grpSpPr>
      <p:sp>
        <p:nvSpPr>
          <p:cNvPr id="14" name="Google Shape;14;p23"/>
          <p:cNvSpPr txBox="1"/>
          <p:nvPr>
            <p:ph idx="1" type="body"/>
          </p:nvPr>
        </p:nvSpPr>
        <p:spPr>
          <a:xfrm>
            <a:off x="310900" y="1017725"/>
            <a:ext cx="8522100" cy="3811500"/>
          </a:xfrm>
          <a:prstGeom prst="rect">
            <a:avLst/>
          </a:prstGeom>
          <a:noFill/>
          <a:ln>
            <a:noFill/>
          </a:ln>
        </p:spPr>
        <p:txBody>
          <a:bodyPr anchorCtr="0" anchor="t" bIns="91425" lIns="91425" spcFirstLastPara="1" rIns="91425" wrap="square" tIns="91425">
            <a:noAutofit/>
          </a:bodyPr>
          <a:lstStyle>
            <a:lvl1pPr indent="-342900" lvl="0" marL="457200" algn="l">
              <a:lnSpc>
                <a:spcPct val="115000"/>
              </a:lnSpc>
              <a:spcBef>
                <a:spcPts val="0"/>
              </a:spcBef>
              <a:spcAft>
                <a:spcPts val="0"/>
              </a:spcAft>
              <a:buSzPts val="1800"/>
              <a:buFont typeface="Arial"/>
              <a:buChar char="●"/>
              <a:defRPr>
                <a:latin typeface="Arial"/>
                <a:ea typeface="Arial"/>
                <a:cs typeface="Arial"/>
                <a:sym typeface="Arial"/>
              </a:defRPr>
            </a:lvl1pPr>
            <a:lvl2pPr indent="-317500" lvl="1" marL="914400" algn="l">
              <a:lnSpc>
                <a:spcPct val="115000"/>
              </a:lnSpc>
              <a:spcBef>
                <a:spcPts val="1600"/>
              </a:spcBef>
              <a:spcAft>
                <a:spcPts val="0"/>
              </a:spcAft>
              <a:buSzPts val="1400"/>
              <a:buFont typeface="Arial"/>
              <a:buChar char="○"/>
              <a:defRPr>
                <a:latin typeface="Arial"/>
                <a:ea typeface="Arial"/>
                <a:cs typeface="Arial"/>
                <a:sym typeface="Arial"/>
              </a:defRPr>
            </a:lvl2pPr>
            <a:lvl3pPr indent="-317500" lvl="2" marL="1371600" algn="l">
              <a:lnSpc>
                <a:spcPct val="115000"/>
              </a:lnSpc>
              <a:spcBef>
                <a:spcPts val="1600"/>
              </a:spcBef>
              <a:spcAft>
                <a:spcPts val="0"/>
              </a:spcAft>
              <a:buSzPts val="1400"/>
              <a:buFont typeface="Arial"/>
              <a:buChar char="■"/>
              <a:defRPr>
                <a:latin typeface="Arial"/>
                <a:ea typeface="Arial"/>
                <a:cs typeface="Arial"/>
                <a:sym typeface="Arial"/>
              </a:defRPr>
            </a:lvl3pPr>
            <a:lvl4pPr indent="-317500" lvl="3" marL="1828800" algn="l">
              <a:lnSpc>
                <a:spcPct val="115000"/>
              </a:lnSpc>
              <a:spcBef>
                <a:spcPts val="1600"/>
              </a:spcBef>
              <a:spcAft>
                <a:spcPts val="0"/>
              </a:spcAft>
              <a:buSzPts val="1400"/>
              <a:buFont typeface="Arial"/>
              <a:buChar char="●"/>
              <a:defRPr>
                <a:latin typeface="Arial"/>
                <a:ea typeface="Arial"/>
                <a:cs typeface="Arial"/>
                <a:sym typeface="Arial"/>
              </a:defRPr>
            </a:lvl4pPr>
            <a:lvl5pPr indent="-317500" lvl="4" marL="2286000" algn="l">
              <a:lnSpc>
                <a:spcPct val="115000"/>
              </a:lnSpc>
              <a:spcBef>
                <a:spcPts val="1600"/>
              </a:spcBef>
              <a:spcAft>
                <a:spcPts val="0"/>
              </a:spcAft>
              <a:buSzPts val="1400"/>
              <a:buFont typeface="Arial"/>
              <a:buChar char="○"/>
              <a:defRPr>
                <a:latin typeface="Arial"/>
                <a:ea typeface="Arial"/>
                <a:cs typeface="Arial"/>
                <a:sym typeface="Arial"/>
              </a:defRPr>
            </a:lvl5pPr>
            <a:lvl6pPr indent="-317500" lvl="5" marL="2743200" algn="l">
              <a:lnSpc>
                <a:spcPct val="115000"/>
              </a:lnSpc>
              <a:spcBef>
                <a:spcPts val="1600"/>
              </a:spcBef>
              <a:spcAft>
                <a:spcPts val="0"/>
              </a:spcAft>
              <a:buSzPts val="1400"/>
              <a:buFont typeface="Arial"/>
              <a:buChar char="■"/>
              <a:defRPr>
                <a:latin typeface="Arial"/>
                <a:ea typeface="Arial"/>
                <a:cs typeface="Arial"/>
                <a:sym typeface="Arial"/>
              </a:defRPr>
            </a:lvl6pPr>
            <a:lvl7pPr indent="-317500" lvl="6" marL="3200400" algn="l">
              <a:lnSpc>
                <a:spcPct val="115000"/>
              </a:lnSpc>
              <a:spcBef>
                <a:spcPts val="1600"/>
              </a:spcBef>
              <a:spcAft>
                <a:spcPts val="0"/>
              </a:spcAft>
              <a:buSzPts val="1400"/>
              <a:buFont typeface="Arial"/>
              <a:buChar char="●"/>
              <a:defRPr>
                <a:latin typeface="Arial"/>
                <a:ea typeface="Arial"/>
                <a:cs typeface="Arial"/>
                <a:sym typeface="Arial"/>
              </a:defRPr>
            </a:lvl7pPr>
            <a:lvl8pPr indent="-317500" lvl="7" marL="3657600" algn="l">
              <a:lnSpc>
                <a:spcPct val="115000"/>
              </a:lnSpc>
              <a:spcBef>
                <a:spcPts val="1600"/>
              </a:spcBef>
              <a:spcAft>
                <a:spcPts val="0"/>
              </a:spcAft>
              <a:buSzPts val="1400"/>
              <a:buFont typeface="Arial"/>
              <a:buChar char="○"/>
              <a:defRPr>
                <a:latin typeface="Arial"/>
                <a:ea typeface="Arial"/>
                <a:cs typeface="Arial"/>
                <a:sym typeface="Arial"/>
              </a:defRPr>
            </a:lvl8pPr>
            <a:lvl9pPr indent="-317500" lvl="8" marL="4114800" algn="l">
              <a:lnSpc>
                <a:spcPct val="115000"/>
              </a:lnSpc>
              <a:spcBef>
                <a:spcPts val="1600"/>
              </a:spcBef>
              <a:spcAft>
                <a:spcPts val="1600"/>
              </a:spcAft>
              <a:buSzPts val="1400"/>
              <a:buFont typeface="Arial"/>
              <a:buChar char="■"/>
              <a:defRPr>
                <a:latin typeface="Arial"/>
                <a:ea typeface="Arial"/>
                <a:cs typeface="Arial"/>
                <a:sym typeface="Arial"/>
              </a:defRPr>
            </a:lvl9pPr>
          </a:lstStyle>
          <a:p/>
        </p:txBody>
      </p:sp>
      <p:sp>
        <p:nvSpPr>
          <p:cNvPr id="15" name="Google Shape;15;p23"/>
          <p:cNvSpPr txBox="1"/>
          <p:nvPr>
            <p:ph type="title"/>
          </p:nvPr>
        </p:nvSpPr>
        <p:spPr>
          <a:xfrm>
            <a:off x="146350" y="310900"/>
            <a:ext cx="8522100" cy="7068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2800"/>
              <a:buNone/>
              <a:defRPr sz="2000"/>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16" name="Google Shape;16;p23"/>
          <p:cNvSpPr txBox="1"/>
          <p:nvPr>
            <p:ph idx="12" type="sldNum"/>
          </p:nvPr>
        </p:nvSpPr>
        <p:spPr>
          <a:xfrm>
            <a:off x="8832200" y="4829300"/>
            <a:ext cx="311700" cy="314100"/>
          </a:xfrm>
          <a:prstGeom prst="rect">
            <a:avLst/>
          </a:prstGeom>
          <a:noFill/>
          <a:ln>
            <a:noFill/>
          </a:ln>
        </p:spPr>
        <p:txBody>
          <a:bodyPr anchorCtr="0" anchor="t" bIns="91425" lIns="91425" spcFirstLastPara="1" rIns="91425" wrap="square" tIns="91425">
            <a:noAutofit/>
          </a:bodyPr>
          <a:lstStyle>
            <a:lvl1pPr indent="0" lvl="0" marL="0" marR="0" algn="ctr">
              <a:lnSpc>
                <a:spcPct val="100000"/>
              </a:lnSpc>
              <a:spcBef>
                <a:spcPts val="0"/>
              </a:spcBef>
              <a:spcAft>
                <a:spcPts val="0"/>
              </a:spcAft>
              <a:buClr>
                <a:srgbClr val="000000"/>
              </a:buClr>
              <a:buSzPts val="800"/>
              <a:buFont typeface="Arial"/>
              <a:buNone/>
              <a:defRPr b="0" i="0" sz="800" u="none" cap="none" strike="noStrike">
                <a:solidFill>
                  <a:srgbClr val="494985"/>
                </a:solidFill>
                <a:latin typeface="Quicksand Light"/>
                <a:ea typeface="Quicksand Light"/>
                <a:cs typeface="Quicksand Light"/>
                <a:sym typeface="Quicksand Light"/>
              </a:defRPr>
            </a:lvl1pPr>
            <a:lvl2pPr indent="0" lvl="1" marL="0" marR="0" algn="ctr">
              <a:lnSpc>
                <a:spcPct val="100000"/>
              </a:lnSpc>
              <a:spcBef>
                <a:spcPts val="0"/>
              </a:spcBef>
              <a:spcAft>
                <a:spcPts val="0"/>
              </a:spcAft>
              <a:buClr>
                <a:srgbClr val="000000"/>
              </a:buClr>
              <a:buSzPts val="800"/>
              <a:buFont typeface="Arial"/>
              <a:buNone/>
              <a:defRPr b="0" i="0" sz="800" u="none" cap="none" strike="noStrike">
                <a:solidFill>
                  <a:srgbClr val="494985"/>
                </a:solidFill>
                <a:latin typeface="Quicksand Light"/>
                <a:ea typeface="Quicksand Light"/>
                <a:cs typeface="Quicksand Light"/>
                <a:sym typeface="Quicksand Light"/>
              </a:defRPr>
            </a:lvl2pPr>
            <a:lvl3pPr indent="0" lvl="2" marL="0" marR="0" algn="ctr">
              <a:lnSpc>
                <a:spcPct val="100000"/>
              </a:lnSpc>
              <a:spcBef>
                <a:spcPts val="0"/>
              </a:spcBef>
              <a:spcAft>
                <a:spcPts val="0"/>
              </a:spcAft>
              <a:buClr>
                <a:srgbClr val="000000"/>
              </a:buClr>
              <a:buSzPts val="800"/>
              <a:buFont typeface="Arial"/>
              <a:buNone/>
              <a:defRPr b="0" i="0" sz="800" u="none" cap="none" strike="noStrike">
                <a:solidFill>
                  <a:srgbClr val="494985"/>
                </a:solidFill>
                <a:latin typeface="Quicksand Light"/>
                <a:ea typeface="Quicksand Light"/>
                <a:cs typeface="Quicksand Light"/>
                <a:sym typeface="Quicksand Light"/>
              </a:defRPr>
            </a:lvl3pPr>
            <a:lvl4pPr indent="0" lvl="3" marL="0" marR="0" algn="ctr">
              <a:lnSpc>
                <a:spcPct val="100000"/>
              </a:lnSpc>
              <a:spcBef>
                <a:spcPts val="0"/>
              </a:spcBef>
              <a:spcAft>
                <a:spcPts val="0"/>
              </a:spcAft>
              <a:buClr>
                <a:srgbClr val="000000"/>
              </a:buClr>
              <a:buSzPts val="800"/>
              <a:buFont typeface="Arial"/>
              <a:buNone/>
              <a:defRPr b="0" i="0" sz="800" u="none" cap="none" strike="noStrike">
                <a:solidFill>
                  <a:srgbClr val="494985"/>
                </a:solidFill>
                <a:latin typeface="Quicksand Light"/>
                <a:ea typeface="Quicksand Light"/>
                <a:cs typeface="Quicksand Light"/>
                <a:sym typeface="Quicksand Light"/>
              </a:defRPr>
            </a:lvl4pPr>
            <a:lvl5pPr indent="0" lvl="4" marL="0" marR="0" algn="ctr">
              <a:lnSpc>
                <a:spcPct val="100000"/>
              </a:lnSpc>
              <a:spcBef>
                <a:spcPts val="0"/>
              </a:spcBef>
              <a:spcAft>
                <a:spcPts val="0"/>
              </a:spcAft>
              <a:buClr>
                <a:srgbClr val="000000"/>
              </a:buClr>
              <a:buSzPts val="800"/>
              <a:buFont typeface="Arial"/>
              <a:buNone/>
              <a:defRPr b="0" i="0" sz="800" u="none" cap="none" strike="noStrike">
                <a:solidFill>
                  <a:srgbClr val="494985"/>
                </a:solidFill>
                <a:latin typeface="Quicksand Light"/>
                <a:ea typeface="Quicksand Light"/>
                <a:cs typeface="Quicksand Light"/>
                <a:sym typeface="Quicksand Light"/>
              </a:defRPr>
            </a:lvl5pPr>
            <a:lvl6pPr indent="0" lvl="5" marL="0" marR="0" algn="ctr">
              <a:lnSpc>
                <a:spcPct val="100000"/>
              </a:lnSpc>
              <a:spcBef>
                <a:spcPts val="0"/>
              </a:spcBef>
              <a:spcAft>
                <a:spcPts val="0"/>
              </a:spcAft>
              <a:buClr>
                <a:srgbClr val="000000"/>
              </a:buClr>
              <a:buSzPts val="800"/>
              <a:buFont typeface="Arial"/>
              <a:buNone/>
              <a:defRPr b="0" i="0" sz="800" u="none" cap="none" strike="noStrike">
                <a:solidFill>
                  <a:srgbClr val="494985"/>
                </a:solidFill>
                <a:latin typeface="Quicksand Light"/>
                <a:ea typeface="Quicksand Light"/>
                <a:cs typeface="Quicksand Light"/>
                <a:sym typeface="Quicksand Light"/>
              </a:defRPr>
            </a:lvl6pPr>
            <a:lvl7pPr indent="0" lvl="6" marL="0" marR="0" algn="ctr">
              <a:lnSpc>
                <a:spcPct val="100000"/>
              </a:lnSpc>
              <a:spcBef>
                <a:spcPts val="0"/>
              </a:spcBef>
              <a:spcAft>
                <a:spcPts val="0"/>
              </a:spcAft>
              <a:buClr>
                <a:srgbClr val="000000"/>
              </a:buClr>
              <a:buSzPts val="800"/>
              <a:buFont typeface="Arial"/>
              <a:buNone/>
              <a:defRPr b="0" i="0" sz="800" u="none" cap="none" strike="noStrike">
                <a:solidFill>
                  <a:srgbClr val="494985"/>
                </a:solidFill>
                <a:latin typeface="Quicksand Light"/>
                <a:ea typeface="Quicksand Light"/>
                <a:cs typeface="Quicksand Light"/>
                <a:sym typeface="Quicksand Light"/>
              </a:defRPr>
            </a:lvl7pPr>
            <a:lvl8pPr indent="0" lvl="7" marL="0" marR="0" algn="ctr">
              <a:lnSpc>
                <a:spcPct val="100000"/>
              </a:lnSpc>
              <a:spcBef>
                <a:spcPts val="0"/>
              </a:spcBef>
              <a:spcAft>
                <a:spcPts val="0"/>
              </a:spcAft>
              <a:buClr>
                <a:srgbClr val="000000"/>
              </a:buClr>
              <a:buSzPts val="800"/>
              <a:buFont typeface="Arial"/>
              <a:buNone/>
              <a:defRPr b="0" i="0" sz="800" u="none" cap="none" strike="noStrike">
                <a:solidFill>
                  <a:srgbClr val="494985"/>
                </a:solidFill>
                <a:latin typeface="Quicksand Light"/>
                <a:ea typeface="Quicksand Light"/>
                <a:cs typeface="Quicksand Light"/>
                <a:sym typeface="Quicksand Light"/>
              </a:defRPr>
            </a:lvl8pPr>
            <a:lvl9pPr indent="0" lvl="8" marL="0" marR="0" algn="ctr">
              <a:lnSpc>
                <a:spcPct val="100000"/>
              </a:lnSpc>
              <a:spcBef>
                <a:spcPts val="0"/>
              </a:spcBef>
              <a:spcAft>
                <a:spcPts val="0"/>
              </a:spcAft>
              <a:buClr>
                <a:srgbClr val="000000"/>
              </a:buClr>
              <a:buSzPts val="800"/>
              <a:buFont typeface="Arial"/>
              <a:buNone/>
              <a:defRPr b="0" i="0" sz="800" u="none" cap="none" strike="noStrike">
                <a:solidFill>
                  <a:srgbClr val="494985"/>
                </a:solidFill>
                <a:latin typeface="Quicksand Light"/>
                <a:ea typeface="Quicksand Light"/>
                <a:cs typeface="Quicksand Light"/>
                <a:sym typeface="Quicksand Light"/>
              </a:defRPr>
            </a:lvl9pPr>
          </a:lstStyle>
          <a:p>
            <a:pPr indent="0" lvl="0" marL="0" rtl="0" algn="ct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ext or Images side by side">
  <p:cSld name="TITLE_4_1_1_1_3_1_1_1">
    <p:spTree>
      <p:nvGrpSpPr>
        <p:cNvPr id="17" name="Shape 17"/>
        <p:cNvGrpSpPr/>
        <p:nvPr/>
      </p:nvGrpSpPr>
      <p:grpSpPr>
        <a:xfrm>
          <a:off x="0" y="0"/>
          <a:ext cx="0" cy="0"/>
          <a:chOff x="0" y="0"/>
          <a:chExt cx="0" cy="0"/>
        </a:xfrm>
      </p:grpSpPr>
      <p:sp>
        <p:nvSpPr>
          <p:cNvPr id="18" name="Google Shape;18;p24"/>
          <p:cNvSpPr txBox="1"/>
          <p:nvPr>
            <p:ph idx="1" type="body"/>
          </p:nvPr>
        </p:nvSpPr>
        <p:spPr>
          <a:xfrm>
            <a:off x="310900" y="1170124"/>
            <a:ext cx="4096500" cy="3659100"/>
          </a:xfrm>
          <a:prstGeom prst="rect">
            <a:avLst/>
          </a:prstGeom>
          <a:noFill/>
          <a:ln>
            <a:noFill/>
          </a:ln>
        </p:spPr>
        <p:txBody>
          <a:bodyPr anchorCtr="0" anchor="t" bIns="91425" lIns="91425" spcFirstLastPara="1" rIns="91425" wrap="square" tIns="91425">
            <a:noAutofit/>
          </a:bodyPr>
          <a:lstStyle>
            <a:lvl1pPr indent="-342900" lvl="0" marL="457200" algn="l">
              <a:lnSpc>
                <a:spcPct val="115000"/>
              </a:lnSpc>
              <a:spcBef>
                <a:spcPts val="0"/>
              </a:spcBef>
              <a:spcAft>
                <a:spcPts val="0"/>
              </a:spcAft>
              <a:buSzPts val="1800"/>
              <a:buFont typeface="Arial"/>
              <a:buChar char="●"/>
              <a:defRPr>
                <a:latin typeface="Arial"/>
                <a:ea typeface="Arial"/>
                <a:cs typeface="Arial"/>
                <a:sym typeface="Arial"/>
              </a:defRPr>
            </a:lvl1pPr>
            <a:lvl2pPr indent="-317500" lvl="1" marL="914400" algn="l">
              <a:lnSpc>
                <a:spcPct val="115000"/>
              </a:lnSpc>
              <a:spcBef>
                <a:spcPts val="1600"/>
              </a:spcBef>
              <a:spcAft>
                <a:spcPts val="0"/>
              </a:spcAft>
              <a:buSzPts val="1400"/>
              <a:buFont typeface="Arial"/>
              <a:buChar char="○"/>
              <a:defRPr>
                <a:latin typeface="Arial"/>
                <a:ea typeface="Arial"/>
                <a:cs typeface="Arial"/>
                <a:sym typeface="Arial"/>
              </a:defRPr>
            </a:lvl2pPr>
            <a:lvl3pPr indent="-317500" lvl="2" marL="1371600" algn="l">
              <a:lnSpc>
                <a:spcPct val="115000"/>
              </a:lnSpc>
              <a:spcBef>
                <a:spcPts val="1600"/>
              </a:spcBef>
              <a:spcAft>
                <a:spcPts val="0"/>
              </a:spcAft>
              <a:buSzPts val="1400"/>
              <a:buFont typeface="Arial"/>
              <a:buChar char="■"/>
              <a:defRPr>
                <a:latin typeface="Arial"/>
                <a:ea typeface="Arial"/>
                <a:cs typeface="Arial"/>
                <a:sym typeface="Arial"/>
              </a:defRPr>
            </a:lvl3pPr>
            <a:lvl4pPr indent="-317500" lvl="3" marL="1828800" algn="l">
              <a:lnSpc>
                <a:spcPct val="115000"/>
              </a:lnSpc>
              <a:spcBef>
                <a:spcPts val="1600"/>
              </a:spcBef>
              <a:spcAft>
                <a:spcPts val="0"/>
              </a:spcAft>
              <a:buSzPts val="1400"/>
              <a:buFont typeface="Arial"/>
              <a:buChar char="●"/>
              <a:defRPr>
                <a:latin typeface="Arial"/>
                <a:ea typeface="Arial"/>
                <a:cs typeface="Arial"/>
                <a:sym typeface="Arial"/>
              </a:defRPr>
            </a:lvl4pPr>
            <a:lvl5pPr indent="-317500" lvl="4" marL="2286000" algn="l">
              <a:lnSpc>
                <a:spcPct val="115000"/>
              </a:lnSpc>
              <a:spcBef>
                <a:spcPts val="1600"/>
              </a:spcBef>
              <a:spcAft>
                <a:spcPts val="0"/>
              </a:spcAft>
              <a:buSzPts val="1400"/>
              <a:buFont typeface="Arial"/>
              <a:buChar char="○"/>
              <a:defRPr>
                <a:latin typeface="Arial"/>
                <a:ea typeface="Arial"/>
                <a:cs typeface="Arial"/>
                <a:sym typeface="Arial"/>
              </a:defRPr>
            </a:lvl5pPr>
            <a:lvl6pPr indent="-317500" lvl="5" marL="2743200" algn="l">
              <a:lnSpc>
                <a:spcPct val="115000"/>
              </a:lnSpc>
              <a:spcBef>
                <a:spcPts val="1600"/>
              </a:spcBef>
              <a:spcAft>
                <a:spcPts val="0"/>
              </a:spcAft>
              <a:buSzPts val="1400"/>
              <a:buFont typeface="Arial"/>
              <a:buChar char="■"/>
              <a:defRPr>
                <a:latin typeface="Arial"/>
                <a:ea typeface="Arial"/>
                <a:cs typeface="Arial"/>
                <a:sym typeface="Arial"/>
              </a:defRPr>
            </a:lvl6pPr>
            <a:lvl7pPr indent="-317500" lvl="6" marL="3200400" algn="l">
              <a:lnSpc>
                <a:spcPct val="115000"/>
              </a:lnSpc>
              <a:spcBef>
                <a:spcPts val="1600"/>
              </a:spcBef>
              <a:spcAft>
                <a:spcPts val="0"/>
              </a:spcAft>
              <a:buSzPts val="1400"/>
              <a:buFont typeface="Arial"/>
              <a:buChar char="●"/>
              <a:defRPr>
                <a:latin typeface="Arial"/>
                <a:ea typeface="Arial"/>
                <a:cs typeface="Arial"/>
                <a:sym typeface="Arial"/>
              </a:defRPr>
            </a:lvl7pPr>
            <a:lvl8pPr indent="-317500" lvl="7" marL="3657600" algn="l">
              <a:lnSpc>
                <a:spcPct val="115000"/>
              </a:lnSpc>
              <a:spcBef>
                <a:spcPts val="1600"/>
              </a:spcBef>
              <a:spcAft>
                <a:spcPts val="0"/>
              </a:spcAft>
              <a:buSzPts val="1400"/>
              <a:buFont typeface="Arial"/>
              <a:buChar char="○"/>
              <a:defRPr>
                <a:latin typeface="Arial"/>
                <a:ea typeface="Arial"/>
                <a:cs typeface="Arial"/>
                <a:sym typeface="Arial"/>
              </a:defRPr>
            </a:lvl8pPr>
            <a:lvl9pPr indent="-317500" lvl="8" marL="4114800" algn="l">
              <a:lnSpc>
                <a:spcPct val="115000"/>
              </a:lnSpc>
              <a:spcBef>
                <a:spcPts val="1600"/>
              </a:spcBef>
              <a:spcAft>
                <a:spcPts val="1600"/>
              </a:spcAft>
              <a:buSzPts val="1400"/>
              <a:buFont typeface="Arial"/>
              <a:buChar char="■"/>
              <a:defRPr>
                <a:latin typeface="Arial"/>
                <a:ea typeface="Arial"/>
                <a:cs typeface="Arial"/>
                <a:sym typeface="Arial"/>
              </a:defRPr>
            </a:lvl9pPr>
          </a:lstStyle>
          <a:p/>
        </p:txBody>
      </p:sp>
      <p:sp>
        <p:nvSpPr>
          <p:cNvPr id="19" name="Google Shape;19;p24"/>
          <p:cNvSpPr txBox="1"/>
          <p:nvPr>
            <p:ph type="title"/>
          </p:nvPr>
        </p:nvSpPr>
        <p:spPr>
          <a:xfrm>
            <a:off x="310900" y="319600"/>
            <a:ext cx="8521200" cy="6981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2800"/>
              <a:buNone/>
              <a:defRPr sz="2400"/>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20" name="Google Shape;20;p24"/>
          <p:cNvSpPr txBox="1"/>
          <p:nvPr>
            <p:ph idx="12" type="sldNum"/>
          </p:nvPr>
        </p:nvSpPr>
        <p:spPr>
          <a:xfrm>
            <a:off x="8832200" y="4829300"/>
            <a:ext cx="311700" cy="314100"/>
          </a:xfrm>
          <a:prstGeom prst="rect">
            <a:avLst/>
          </a:prstGeom>
          <a:noFill/>
          <a:ln>
            <a:noFill/>
          </a:ln>
        </p:spPr>
        <p:txBody>
          <a:bodyPr anchorCtr="0" anchor="t" bIns="91425" lIns="91425" spcFirstLastPara="1" rIns="91425" wrap="square" tIns="91425">
            <a:noAutofit/>
          </a:bodyPr>
          <a:lstStyle>
            <a:lvl1pPr indent="0" lvl="0" marL="0" marR="0" algn="ctr">
              <a:lnSpc>
                <a:spcPct val="100000"/>
              </a:lnSpc>
              <a:spcBef>
                <a:spcPts val="0"/>
              </a:spcBef>
              <a:spcAft>
                <a:spcPts val="0"/>
              </a:spcAft>
              <a:buClr>
                <a:srgbClr val="000000"/>
              </a:buClr>
              <a:buSzPts val="800"/>
              <a:buFont typeface="Arial"/>
              <a:buNone/>
              <a:defRPr b="0" i="0" sz="800" u="none" cap="none" strike="noStrike">
                <a:solidFill>
                  <a:srgbClr val="494985"/>
                </a:solidFill>
                <a:latin typeface="Quicksand Light"/>
                <a:ea typeface="Quicksand Light"/>
                <a:cs typeface="Quicksand Light"/>
                <a:sym typeface="Quicksand Light"/>
              </a:defRPr>
            </a:lvl1pPr>
            <a:lvl2pPr indent="0" lvl="1" marL="0" marR="0" algn="ctr">
              <a:lnSpc>
                <a:spcPct val="100000"/>
              </a:lnSpc>
              <a:spcBef>
                <a:spcPts val="0"/>
              </a:spcBef>
              <a:spcAft>
                <a:spcPts val="0"/>
              </a:spcAft>
              <a:buClr>
                <a:srgbClr val="000000"/>
              </a:buClr>
              <a:buSzPts val="800"/>
              <a:buFont typeface="Arial"/>
              <a:buNone/>
              <a:defRPr b="0" i="0" sz="800" u="none" cap="none" strike="noStrike">
                <a:solidFill>
                  <a:srgbClr val="494985"/>
                </a:solidFill>
                <a:latin typeface="Quicksand Light"/>
                <a:ea typeface="Quicksand Light"/>
                <a:cs typeface="Quicksand Light"/>
                <a:sym typeface="Quicksand Light"/>
              </a:defRPr>
            </a:lvl2pPr>
            <a:lvl3pPr indent="0" lvl="2" marL="0" marR="0" algn="ctr">
              <a:lnSpc>
                <a:spcPct val="100000"/>
              </a:lnSpc>
              <a:spcBef>
                <a:spcPts val="0"/>
              </a:spcBef>
              <a:spcAft>
                <a:spcPts val="0"/>
              </a:spcAft>
              <a:buClr>
                <a:srgbClr val="000000"/>
              </a:buClr>
              <a:buSzPts val="800"/>
              <a:buFont typeface="Arial"/>
              <a:buNone/>
              <a:defRPr b="0" i="0" sz="800" u="none" cap="none" strike="noStrike">
                <a:solidFill>
                  <a:srgbClr val="494985"/>
                </a:solidFill>
                <a:latin typeface="Quicksand Light"/>
                <a:ea typeface="Quicksand Light"/>
                <a:cs typeface="Quicksand Light"/>
                <a:sym typeface="Quicksand Light"/>
              </a:defRPr>
            </a:lvl3pPr>
            <a:lvl4pPr indent="0" lvl="3" marL="0" marR="0" algn="ctr">
              <a:lnSpc>
                <a:spcPct val="100000"/>
              </a:lnSpc>
              <a:spcBef>
                <a:spcPts val="0"/>
              </a:spcBef>
              <a:spcAft>
                <a:spcPts val="0"/>
              </a:spcAft>
              <a:buClr>
                <a:srgbClr val="000000"/>
              </a:buClr>
              <a:buSzPts val="800"/>
              <a:buFont typeface="Arial"/>
              <a:buNone/>
              <a:defRPr b="0" i="0" sz="800" u="none" cap="none" strike="noStrike">
                <a:solidFill>
                  <a:srgbClr val="494985"/>
                </a:solidFill>
                <a:latin typeface="Quicksand Light"/>
                <a:ea typeface="Quicksand Light"/>
                <a:cs typeface="Quicksand Light"/>
                <a:sym typeface="Quicksand Light"/>
              </a:defRPr>
            </a:lvl4pPr>
            <a:lvl5pPr indent="0" lvl="4" marL="0" marR="0" algn="ctr">
              <a:lnSpc>
                <a:spcPct val="100000"/>
              </a:lnSpc>
              <a:spcBef>
                <a:spcPts val="0"/>
              </a:spcBef>
              <a:spcAft>
                <a:spcPts val="0"/>
              </a:spcAft>
              <a:buClr>
                <a:srgbClr val="000000"/>
              </a:buClr>
              <a:buSzPts val="800"/>
              <a:buFont typeface="Arial"/>
              <a:buNone/>
              <a:defRPr b="0" i="0" sz="800" u="none" cap="none" strike="noStrike">
                <a:solidFill>
                  <a:srgbClr val="494985"/>
                </a:solidFill>
                <a:latin typeface="Quicksand Light"/>
                <a:ea typeface="Quicksand Light"/>
                <a:cs typeface="Quicksand Light"/>
                <a:sym typeface="Quicksand Light"/>
              </a:defRPr>
            </a:lvl5pPr>
            <a:lvl6pPr indent="0" lvl="5" marL="0" marR="0" algn="ctr">
              <a:lnSpc>
                <a:spcPct val="100000"/>
              </a:lnSpc>
              <a:spcBef>
                <a:spcPts val="0"/>
              </a:spcBef>
              <a:spcAft>
                <a:spcPts val="0"/>
              </a:spcAft>
              <a:buClr>
                <a:srgbClr val="000000"/>
              </a:buClr>
              <a:buSzPts val="800"/>
              <a:buFont typeface="Arial"/>
              <a:buNone/>
              <a:defRPr b="0" i="0" sz="800" u="none" cap="none" strike="noStrike">
                <a:solidFill>
                  <a:srgbClr val="494985"/>
                </a:solidFill>
                <a:latin typeface="Quicksand Light"/>
                <a:ea typeface="Quicksand Light"/>
                <a:cs typeface="Quicksand Light"/>
                <a:sym typeface="Quicksand Light"/>
              </a:defRPr>
            </a:lvl6pPr>
            <a:lvl7pPr indent="0" lvl="6" marL="0" marR="0" algn="ctr">
              <a:lnSpc>
                <a:spcPct val="100000"/>
              </a:lnSpc>
              <a:spcBef>
                <a:spcPts val="0"/>
              </a:spcBef>
              <a:spcAft>
                <a:spcPts val="0"/>
              </a:spcAft>
              <a:buClr>
                <a:srgbClr val="000000"/>
              </a:buClr>
              <a:buSzPts val="800"/>
              <a:buFont typeface="Arial"/>
              <a:buNone/>
              <a:defRPr b="0" i="0" sz="800" u="none" cap="none" strike="noStrike">
                <a:solidFill>
                  <a:srgbClr val="494985"/>
                </a:solidFill>
                <a:latin typeface="Quicksand Light"/>
                <a:ea typeface="Quicksand Light"/>
                <a:cs typeface="Quicksand Light"/>
                <a:sym typeface="Quicksand Light"/>
              </a:defRPr>
            </a:lvl7pPr>
            <a:lvl8pPr indent="0" lvl="7" marL="0" marR="0" algn="ctr">
              <a:lnSpc>
                <a:spcPct val="100000"/>
              </a:lnSpc>
              <a:spcBef>
                <a:spcPts val="0"/>
              </a:spcBef>
              <a:spcAft>
                <a:spcPts val="0"/>
              </a:spcAft>
              <a:buClr>
                <a:srgbClr val="000000"/>
              </a:buClr>
              <a:buSzPts val="800"/>
              <a:buFont typeface="Arial"/>
              <a:buNone/>
              <a:defRPr b="0" i="0" sz="800" u="none" cap="none" strike="noStrike">
                <a:solidFill>
                  <a:srgbClr val="494985"/>
                </a:solidFill>
                <a:latin typeface="Quicksand Light"/>
                <a:ea typeface="Quicksand Light"/>
                <a:cs typeface="Quicksand Light"/>
                <a:sym typeface="Quicksand Light"/>
              </a:defRPr>
            </a:lvl8pPr>
            <a:lvl9pPr indent="0" lvl="8" marL="0" marR="0" algn="ctr">
              <a:lnSpc>
                <a:spcPct val="100000"/>
              </a:lnSpc>
              <a:spcBef>
                <a:spcPts val="0"/>
              </a:spcBef>
              <a:spcAft>
                <a:spcPts val="0"/>
              </a:spcAft>
              <a:buClr>
                <a:srgbClr val="000000"/>
              </a:buClr>
              <a:buSzPts val="800"/>
              <a:buFont typeface="Arial"/>
              <a:buNone/>
              <a:defRPr b="0" i="0" sz="800" u="none" cap="none" strike="noStrike">
                <a:solidFill>
                  <a:srgbClr val="494985"/>
                </a:solidFill>
                <a:latin typeface="Quicksand Light"/>
                <a:ea typeface="Quicksand Light"/>
                <a:cs typeface="Quicksand Light"/>
                <a:sym typeface="Quicksand Light"/>
              </a:defRPr>
            </a:lvl9pPr>
          </a:lstStyle>
          <a:p>
            <a:pPr indent="0" lvl="0" marL="0" rtl="0" algn="ctr">
              <a:spcBef>
                <a:spcPts val="0"/>
              </a:spcBef>
              <a:spcAft>
                <a:spcPts val="0"/>
              </a:spcAft>
              <a:buNone/>
            </a:pPr>
            <a:fld id="{00000000-1234-1234-1234-123412341234}" type="slidenum">
              <a:rPr lang="en-GB"/>
              <a:t>‹#›</a:t>
            </a:fld>
            <a:endParaRPr/>
          </a:p>
        </p:txBody>
      </p:sp>
      <p:sp>
        <p:nvSpPr>
          <p:cNvPr id="21" name="Google Shape;21;p24"/>
          <p:cNvSpPr txBox="1"/>
          <p:nvPr>
            <p:ph idx="2" type="body"/>
          </p:nvPr>
        </p:nvSpPr>
        <p:spPr>
          <a:xfrm>
            <a:off x="4736600" y="1170100"/>
            <a:ext cx="4096500" cy="3659100"/>
          </a:xfrm>
          <a:prstGeom prst="rect">
            <a:avLst/>
          </a:prstGeom>
          <a:noFill/>
          <a:ln>
            <a:noFill/>
          </a:ln>
        </p:spPr>
        <p:txBody>
          <a:bodyPr anchorCtr="0" anchor="t" bIns="91425" lIns="91425" spcFirstLastPara="1" rIns="91425" wrap="square" tIns="91425">
            <a:noAutofit/>
          </a:bodyPr>
          <a:lstStyle>
            <a:lvl1pPr indent="-342900" lvl="0" marL="457200" algn="l">
              <a:lnSpc>
                <a:spcPct val="115000"/>
              </a:lnSpc>
              <a:spcBef>
                <a:spcPts val="0"/>
              </a:spcBef>
              <a:spcAft>
                <a:spcPts val="0"/>
              </a:spcAft>
              <a:buSzPts val="1800"/>
              <a:buFont typeface="Arial"/>
              <a:buChar char="●"/>
              <a:defRPr>
                <a:latin typeface="Arial"/>
                <a:ea typeface="Arial"/>
                <a:cs typeface="Arial"/>
                <a:sym typeface="Arial"/>
              </a:defRPr>
            </a:lvl1pPr>
            <a:lvl2pPr indent="-317500" lvl="1" marL="914400" algn="l">
              <a:lnSpc>
                <a:spcPct val="115000"/>
              </a:lnSpc>
              <a:spcBef>
                <a:spcPts val="1600"/>
              </a:spcBef>
              <a:spcAft>
                <a:spcPts val="0"/>
              </a:spcAft>
              <a:buSzPts val="1400"/>
              <a:buFont typeface="Arial"/>
              <a:buChar char="○"/>
              <a:defRPr>
                <a:latin typeface="Arial"/>
                <a:ea typeface="Arial"/>
                <a:cs typeface="Arial"/>
                <a:sym typeface="Arial"/>
              </a:defRPr>
            </a:lvl2pPr>
            <a:lvl3pPr indent="-317500" lvl="2" marL="1371600" algn="l">
              <a:lnSpc>
                <a:spcPct val="115000"/>
              </a:lnSpc>
              <a:spcBef>
                <a:spcPts val="1600"/>
              </a:spcBef>
              <a:spcAft>
                <a:spcPts val="0"/>
              </a:spcAft>
              <a:buSzPts val="1400"/>
              <a:buFont typeface="Arial"/>
              <a:buChar char="■"/>
              <a:defRPr>
                <a:latin typeface="Arial"/>
                <a:ea typeface="Arial"/>
                <a:cs typeface="Arial"/>
                <a:sym typeface="Arial"/>
              </a:defRPr>
            </a:lvl3pPr>
            <a:lvl4pPr indent="-317500" lvl="3" marL="1828800" algn="l">
              <a:lnSpc>
                <a:spcPct val="115000"/>
              </a:lnSpc>
              <a:spcBef>
                <a:spcPts val="1600"/>
              </a:spcBef>
              <a:spcAft>
                <a:spcPts val="0"/>
              </a:spcAft>
              <a:buSzPts val="1400"/>
              <a:buFont typeface="Arial"/>
              <a:buChar char="●"/>
              <a:defRPr>
                <a:latin typeface="Arial"/>
                <a:ea typeface="Arial"/>
                <a:cs typeface="Arial"/>
                <a:sym typeface="Arial"/>
              </a:defRPr>
            </a:lvl4pPr>
            <a:lvl5pPr indent="-317500" lvl="4" marL="2286000" algn="l">
              <a:lnSpc>
                <a:spcPct val="115000"/>
              </a:lnSpc>
              <a:spcBef>
                <a:spcPts val="1600"/>
              </a:spcBef>
              <a:spcAft>
                <a:spcPts val="0"/>
              </a:spcAft>
              <a:buSzPts val="1400"/>
              <a:buFont typeface="Arial"/>
              <a:buChar char="○"/>
              <a:defRPr>
                <a:latin typeface="Arial"/>
                <a:ea typeface="Arial"/>
                <a:cs typeface="Arial"/>
                <a:sym typeface="Arial"/>
              </a:defRPr>
            </a:lvl5pPr>
            <a:lvl6pPr indent="-317500" lvl="5" marL="2743200" algn="l">
              <a:lnSpc>
                <a:spcPct val="115000"/>
              </a:lnSpc>
              <a:spcBef>
                <a:spcPts val="1600"/>
              </a:spcBef>
              <a:spcAft>
                <a:spcPts val="0"/>
              </a:spcAft>
              <a:buSzPts val="1400"/>
              <a:buFont typeface="Arial"/>
              <a:buChar char="■"/>
              <a:defRPr>
                <a:latin typeface="Arial"/>
                <a:ea typeface="Arial"/>
                <a:cs typeface="Arial"/>
                <a:sym typeface="Arial"/>
              </a:defRPr>
            </a:lvl6pPr>
            <a:lvl7pPr indent="-317500" lvl="6" marL="3200400" algn="l">
              <a:lnSpc>
                <a:spcPct val="115000"/>
              </a:lnSpc>
              <a:spcBef>
                <a:spcPts val="1600"/>
              </a:spcBef>
              <a:spcAft>
                <a:spcPts val="0"/>
              </a:spcAft>
              <a:buSzPts val="1400"/>
              <a:buFont typeface="Arial"/>
              <a:buChar char="●"/>
              <a:defRPr>
                <a:latin typeface="Arial"/>
                <a:ea typeface="Arial"/>
                <a:cs typeface="Arial"/>
                <a:sym typeface="Arial"/>
              </a:defRPr>
            </a:lvl7pPr>
            <a:lvl8pPr indent="-317500" lvl="7" marL="3657600" algn="l">
              <a:lnSpc>
                <a:spcPct val="115000"/>
              </a:lnSpc>
              <a:spcBef>
                <a:spcPts val="1600"/>
              </a:spcBef>
              <a:spcAft>
                <a:spcPts val="0"/>
              </a:spcAft>
              <a:buSzPts val="1400"/>
              <a:buFont typeface="Arial"/>
              <a:buChar char="○"/>
              <a:defRPr>
                <a:latin typeface="Arial"/>
                <a:ea typeface="Arial"/>
                <a:cs typeface="Arial"/>
                <a:sym typeface="Arial"/>
              </a:defRPr>
            </a:lvl8pPr>
            <a:lvl9pPr indent="-317500" lvl="8" marL="4114800" algn="l">
              <a:lnSpc>
                <a:spcPct val="115000"/>
              </a:lnSpc>
              <a:spcBef>
                <a:spcPts val="1600"/>
              </a:spcBef>
              <a:spcAft>
                <a:spcPts val="1600"/>
              </a:spcAft>
              <a:buSzPts val="1400"/>
              <a:buFont typeface="Arial"/>
              <a:buChar char="■"/>
              <a:defRPr>
                <a:latin typeface="Arial"/>
                <a:ea typeface="Arial"/>
                <a:cs typeface="Arial"/>
                <a:sym typeface="Arial"/>
              </a:defRPr>
            </a:lvl9pPr>
          </a:lstStyle>
          <a:p/>
        </p:txBody>
      </p:sp>
      <p:sp>
        <p:nvSpPr>
          <p:cNvPr id="22" name="Google Shape;22;p24"/>
          <p:cNvSpPr txBox="1"/>
          <p:nvPr>
            <p:ph idx="3" type="subTitle"/>
          </p:nvPr>
        </p:nvSpPr>
        <p:spPr>
          <a:xfrm>
            <a:off x="0" y="0"/>
            <a:ext cx="3564900" cy="314100"/>
          </a:xfrm>
          <a:prstGeom prst="rect">
            <a:avLst/>
          </a:prstGeom>
          <a:noFill/>
          <a:ln>
            <a:noFill/>
          </a:ln>
        </p:spPr>
        <p:txBody>
          <a:bodyPr anchorCtr="0" anchor="ctr" bIns="91425" lIns="91425" spcFirstLastPara="1" rIns="0" wrap="square" tIns="91425">
            <a:noAutofit/>
          </a:bodyPr>
          <a:lstStyle>
            <a:lvl1pPr lvl="0" algn="l">
              <a:lnSpc>
                <a:spcPct val="100000"/>
              </a:lnSpc>
              <a:spcBef>
                <a:spcPts val="0"/>
              </a:spcBef>
              <a:spcAft>
                <a:spcPts val="0"/>
              </a:spcAft>
              <a:buSzPts val="1800"/>
              <a:buNone/>
              <a:defRPr b="1" sz="1400">
                <a:latin typeface="Arial"/>
                <a:ea typeface="Arial"/>
                <a:cs typeface="Arial"/>
                <a:sym typeface="Arial"/>
              </a:defRPr>
            </a:lvl1pPr>
            <a:lvl2pPr lvl="1" algn="l">
              <a:lnSpc>
                <a:spcPct val="115000"/>
              </a:lnSpc>
              <a:spcBef>
                <a:spcPts val="0"/>
              </a:spcBef>
              <a:spcAft>
                <a:spcPts val="0"/>
              </a:spcAft>
              <a:buSzPts val="1400"/>
              <a:buNone/>
              <a:defRPr sz="1400">
                <a:latin typeface="Arial"/>
                <a:ea typeface="Arial"/>
                <a:cs typeface="Arial"/>
                <a:sym typeface="Arial"/>
              </a:defRPr>
            </a:lvl2pPr>
            <a:lvl3pPr lvl="2" algn="l">
              <a:lnSpc>
                <a:spcPct val="115000"/>
              </a:lnSpc>
              <a:spcBef>
                <a:spcPts val="1600"/>
              </a:spcBef>
              <a:spcAft>
                <a:spcPts val="0"/>
              </a:spcAft>
              <a:buSzPts val="1400"/>
              <a:buNone/>
              <a:defRPr sz="1400">
                <a:latin typeface="Arial"/>
                <a:ea typeface="Arial"/>
                <a:cs typeface="Arial"/>
                <a:sym typeface="Arial"/>
              </a:defRPr>
            </a:lvl3pPr>
            <a:lvl4pPr lvl="3" algn="l">
              <a:lnSpc>
                <a:spcPct val="115000"/>
              </a:lnSpc>
              <a:spcBef>
                <a:spcPts val="1600"/>
              </a:spcBef>
              <a:spcAft>
                <a:spcPts val="0"/>
              </a:spcAft>
              <a:buSzPts val="1400"/>
              <a:buNone/>
              <a:defRPr sz="1400">
                <a:latin typeface="Arial"/>
                <a:ea typeface="Arial"/>
                <a:cs typeface="Arial"/>
                <a:sym typeface="Arial"/>
              </a:defRPr>
            </a:lvl4pPr>
            <a:lvl5pPr lvl="4" algn="l">
              <a:lnSpc>
                <a:spcPct val="115000"/>
              </a:lnSpc>
              <a:spcBef>
                <a:spcPts val="1600"/>
              </a:spcBef>
              <a:spcAft>
                <a:spcPts val="0"/>
              </a:spcAft>
              <a:buSzPts val="1400"/>
              <a:buNone/>
              <a:defRPr sz="1400">
                <a:latin typeface="Arial"/>
                <a:ea typeface="Arial"/>
                <a:cs typeface="Arial"/>
                <a:sym typeface="Arial"/>
              </a:defRPr>
            </a:lvl5pPr>
            <a:lvl6pPr lvl="5" algn="l">
              <a:lnSpc>
                <a:spcPct val="115000"/>
              </a:lnSpc>
              <a:spcBef>
                <a:spcPts val="1600"/>
              </a:spcBef>
              <a:spcAft>
                <a:spcPts val="0"/>
              </a:spcAft>
              <a:buSzPts val="1400"/>
              <a:buNone/>
              <a:defRPr sz="1400">
                <a:latin typeface="Arial"/>
                <a:ea typeface="Arial"/>
                <a:cs typeface="Arial"/>
                <a:sym typeface="Arial"/>
              </a:defRPr>
            </a:lvl6pPr>
            <a:lvl7pPr lvl="6" algn="l">
              <a:lnSpc>
                <a:spcPct val="115000"/>
              </a:lnSpc>
              <a:spcBef>
                <a:spcPts val="1600"/>
              </a:spcBef>
              <a:spcAft>
                <a:spcPts val="0"/>
              </a:spcAft>
              <a:buSzPts val="1400"/>
              <a:buNone/>
              <a:defRPr sz="1400">
                <a:latin typeface="Arial"/>
                <a:ea typeface="Arial"/>
                <a:cs typeface="Arial"/>
                <a:sym typeface="Arial"/>
              </a:defRPr>
            </a:lvl7pPr>
            <a:lvl8pPr lvl="7" algn="l">
              <a:lnSpc>
                <a:spcPct val="115000"/>
              </a:lnSpc>
              <a:spcBef>
                <a:spcPts val="1600"/>
              </a:spcBef>
              <a:spcAft>
                <a:spcPts val="0"/>
              </a:spcAft>
              <a:buSzPts val="1400"/>
              <a:buNone/>
              <a:defRPr sz="1400">
                <a:latin typeface="Arial"/>
                <a:ea typeface="Arial"/>
                <a:cs typeface="Arial"/>
                <a:sym typeface="Arial"/>
              </a:defRPr>
            </a:lvl8pPr>
            <a:lvl9pPr lvl="8" algn="l">
              <a:lnSpc>
                <a:spcPct val="115000"/>
              </a:lnSpc>
              <a:spcBef>
                <a:spcPts val="1600"/>
              </a:spcBef>
              <a:spcAft>
                <a:spcPts val="1600"/>
              </a:spcAft>
              <a:buSzPts val="1400"/>
              <a:buNone/>
              <a:defRPr sz="1400">
                <a:latin typeface="Arial"/>
                <a:ea typeface="Arial"/>
                <a:cs typeface="Arial"/>
                <a:sym typeface="Arial"/>
              </a:defRPr>
            </a:lvl9pPr>
          </a:lstStyle>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rgbClr val="F3F3F3"/>
        </a:solidFill>
      </p:bgPr>
    </p:bg>
    <p:spTree>
      <p:nvGrpSpPr>
        <p:cNvPr id="5" name="Shape 5"/>
        <p:cNvGrpSpPr/>
        <p:nvPr/>
      </p:nvGrpSpPr>
      <p:grpSpPr>
        <a:xfrm>
          <a:off x="0" y="0"/>
          <a:ext cx="0" cy="0"/>
          <a:chOff x="0" y="0"/>
          <a:chExt cx="0" cy="0"/>
        </a:xfrm>
      </p:grpSpPr>
      <p:sp>
        <p:nvSpPr>
          <p:cNvPr id="6" name="Google Shape;6;p21"/>
          <p:cNvSpPr txBox="1"/>
          <p:nvPr>
            <p:ph type="title"/>
          </p:nvPr>
        </p:nvSpPr>
        <p:spPr>
          <a:xfrm>
            <a:off x="310900" y="309575"/>
            <a:ext cx="8521500" cy="706800"/>
          </a:xfrm>
          <a:prstGeom prst="rect">
            <a:avLst/>
          </a:prstGeom>
          <a:noFill/>
          <a:ln>
            <a:noFill/>
          </a:ln>
        </p:spPr>
        <p:txBody>
          <a:bodyPr anchorCtr="0" anchor="ctr" bIns="91425" lIns="91425" spcFirstLastPara="1" rIns="91425" wrap="square" tIns="91425">
            <a:noAutofit/>
          </a:bodyPr>
          <a:lstStyle>
            <a:lvl1pPr lvl="0" marR="0" rtl="0" algn="l">
              <a:lnSpc>
                <a:spcPct val="100000"/>
              </a:lnSpc>
              <a:spcBef>
                <a:spcPts val="0"/>
              </a:spcBef>
              <a:spcAft>
                <a:spcPts val="0"/>
              </a:spcAft>
              <a:buClr>
                <a:srgbClr val="666666"/>
              </a:buClr>
              <a:buSzPts val="2800"/>
              <a:buFont typeface="Arial"/>
              <a:buNone/>
              <a:defRPr b="1" i="0" sz="2800" u="none" cap="none" strike="noStrike">
                <a:solidFill>
                  <a:srgbClr val="666666"/>
                </a:solidFill>
                <a:latin typeface="Arial"/>
                <a:ea typeface="Arial"/>
                <a:cs typeface="Arial"/>
                <a:sym typeface="Arial"/>
              </a:defRPr>
            </a:lvl1pPr>
            <a:lvl2pPr lvl="1"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2pPr>
            <a:lvl3pPr lvl="2"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3pPr>
            <a:lvl4pPr lvl="3"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4pPr>
            <a:lvl5pPr lvl="4"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5pPr>
            <a:lvl6pPr lvl="5"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6pPr>
            <a:lvl7pPr lvl="6"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7pPr>
            <a:lvl8pPr lvl="7"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8pPr>
            <a:lvl9pPr lvl="8"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9pPr>
          </a:lstStyle>
          <a:p/>
        </p:txBody>
      </p:sp>
      <p:sp>
        <p:nvSpPr>
          <p:cNvPr id="7" name="Google Shape;7;p21"/>
          <p:cNvSpPr txBox="1"/>
          <p:nvPr>
            <p:ph idx="1" type="body"/>
          </p:nvPr>
        </p:nvSpPr>
        <p:spPr>
          <a:xfrm>
            <a:off x="310900" y="1017725"/>
            <a:ext cx="8521500" cy="3810300"/>
          </a:xfrm>
          <a:prstGeom prst="rect">
            <a:avLst/>
          </a:prstGeom>
          <a:noFill/>
          <a:ln>
            <a:noFill/>
          </a:ln>
        </p:spPr>
        <p:txBody>
          <a:bodyPr anchorCtr="0" anchor="t" bIns="91425" lIns="91425" spcFirstLastPara="1" rIns="91425" wrap="square" tIns="91425">
            <a:noAutofit/>
          </a:bodyPr>
          <a:lstStyle>
            <a:lvl1pPr indent="-342900" lvl="0" marL="457200" marR="0" rtl="0" algn="l">
              <a:lnSpc>
                <a:spcPct val="115000"/>
              </a:lnSpc>
              <a:spcBef>
                <a:spcPts val="0"/>
              </a:spcBef>
              <a:spcAft>
                <a:spcPts val="0"/>
              </a:spcAft>
              <a:buClr>
                <a:srgbClr val="666666"/>
              </a:buClr>
              <a:buSzPts val="1800"/>
              <a:buFont typeface="Quicksand"/>
              <a:buChar char="●"/>
              <a:defRPr b="0" i="0" sz="1800" u="none" cap="none" strike="noStrike">
                <a:solidFill>
                  <a:srgbClr val="666666"/>
                </a:solidFill>
                <a:latin typeface="Quicksand"/>
                <a:ea typeface="Quicksand"/>
                <a:cs typeface="Quicksand"/>
                <a:sym typeface="Quicksand"/>
              </a:defRPr>
            </a:lvl1pPr>
            <a:lvl2pPr indent="-317500" lvl="1" marL="914400" marR="0" rtl="0" algn="l">
              <a:lnSpc>
                <a:spcPct val="115000"/>
              </a:lnSpc>
              <a:spcBef>
                <a:spcPts val="1600"/>
              </a:spcBef>
              <a:spcAft>
                <a:spcPts val="0"/>
              </a:spcAft>
              <a:buClr>
                <a:srgbClr val="666666"/>
              </a:buClr>
              <a:buSzPts val="1400"/>
              <a:buFont typeface="Quicksand"/>
              <a:buChar char="○"/>
              <a:defRPr b="0" i="0" sz="1400" u="none" cap="none" strike="noStrike">
                <a:solidFill>
                  <a:srgbClr val="666666"/>
                </a:solidFill>
                <a:latin typeface="Quicksand"/>
                <a:ea typeface="Quicksand"/>
                <a:cs typeface="Quicksand"/>
                <a:sym typeface="Quicksand"/>
              </a:defRPr>
            </a:lvl2pPr>
            <a:lvl3pPr indent="-317500" lvl="2" marL="1371600" marR="0" rtl="0" algn="l">
              <a:lnSpc>
                <a:spcPct val="115000"/>
              </a:lnSpc>
              <a:spcBef>
                <a:spcPts val="1600"/>
              </a:spcBef>
              <a:spcAft>
                <a:spcPts val="0"/>
              </a:spcAft>
              <a:buClr>
                <a:srgbClr val="666666"/>
              </a:buClr>
              <a:buSzPts val="1400"/>
              <a:buFont typeface="Quicksand"/>
              <a:buChar char="■"/>
              <a:defRPr b="0" i="0" sz="1400" u="none" cap="none" strike="noStrike">
                <a:solidFill>
                  <a:srgbClr val="666666"/>
                </a:solidFill>
                <a:latin typeface="Quicksand"/>
                <a:ea typeface="Quicksand"/>
                <a:cs typeface="Quicksand"/>
                <a:sym typeface="Quicksand"/>
              </a:defRPr>
            </a:lvl3pPr>
            <a:lvl4pPr indent="-317500" lvl="3" marL="1828800" marR="0" rtl="0" algn="l">
              <a:lnSpc>
                <a:spcPct val="115000"/>
              </a:lnSpc>
              <a:spcBef>
                <a:spcPts val="1600"/>
              </a:spcBef>
              <a:spcAft>
                <a:spcPts val="0"/>
              </a:spcAft>
              <a:buClr>
                <a:srgbClr val="666666"/>
              </a:buClr>
              <a:buSzPts val="1400"/>
              <a:buFont typeface="Quicksand"/>
              <a:buChar char="●"/>
              <a:defRPr b="0" i="0" sz="1400" u="none" cap="none" strike="noStrike">
                <a:solidFill>
                  <a:srgbClr val="666666"/>
                </a:solidFill>
                <a:latin typeface="Quicksand"/>
                <a:ea typeface="Quicksand"/>
                <a:cs typeface="Quicksand"/>
                <a:sym typeface="Quicksand"/>
              </a:defRPr>
            </a:lvl4pPr>
            <a:lvl5pPr indent="-317500" lvl="4" marL="2286000" marR="0" rtl="0" algn="l">
              <a:lnSpc>
                <a:spcPct val="115000"/>
              </a:lnSpc>
              <a:spcBef>
                <a:spcPts val="1600"/>
              </a:spcBef>
              <a:spcAft>
                <a:spcPts val="0"/>
              </a:spcAft>
              <a:buClr>
                <a:srgbClr val="666666"/>
              </a:buClr>
              <a:buSzPts val="1400"/>
              <a:buFont typeface="Quicksand"/>
              <a:buChar char="○"/>
              <a:defRPr b="0" i="0" sz="1400" u="none" cap="none" strike="noStrike">
                <a:solidFill>
                  <a:srgbClr val="666666"/>
                </a:solidFill>
                <a:latin typeface="Quicksand"/>
                <a:ea typeface="Quicksand"/>
                <a:cs typeface="Quicksand"/>
                <a:sym typeface="Quicksand"/>
              </a:defRPr>
            </a:lvl5pPr>
            <a:lvl6pPr indent="-317500" lvl="5" marL="2743200" marR="0" rtl="0" algn="l">
              <a:lnSpc>
                <a:spcPct val="115000"/>
              </a:lnSpc>
              <a:spcBef>
                <a:spcPts val="1600"/>
              </a:spcBef>
              <a:spcAft>
                <a:spcPts val="0"/>
              </a:spcAft>
              <a:buClr>
                <a:srgbClr val="666666"/>
              </a:buClr>
              <a:buSzPts val="1400"/>
              <a:buFont typeface="Quicksand"/>
              <a:buChar char="■"/>
              <a:defRPr b="0" i="0" sz="1400" u="none" cap="none" strike="noStrike">
                <a:solidFill>
                  <a:srgbClr val="666666"/>
                </a:solidFill>
                <a:latin typeface="Quicksand"/>
                <a:ea typeface="Quicksand"/>
                <a:cs typeface="Quicksand"/>
                <a:sym typeface="Quicksand"/>
              </a:defRPr>
            </a:lvl6pPr>
            <a:lvl7pPr indent="-317500" lvl="6" marL="3200400" marR="0" rtl="0" algn="l">
              <a:lnSpc>
                <a:spcPct val="115000"/>
              </a:lnSpc>
              <a:spcBef>
                <a:spcPts val="1600"/>
              </a:spcBef>
              <a:spcAft>
                <a:spcPts val="0"/>
              </a:spcAft>
              <a:buClr>
                <a:srgbClr val="666666"/>
              </a:buClr>
              <a:buSzPts val="1400"/>
              <a:buFont typeface="Quicksand"/>
              <a:buChar char="●"/>
              <a:defRPr b="0" i="0" sz="1400" u="none" cap="none" strike="noStrike">
                <a:solidFill>
                  <a:srgbClr val="666666"/>
                </a:solidFill>
                <a:latin typeface="Quicksand"/>
                <a:ea typeface="Quicksand"/>
                <a:cs typeface="Quicksand"/>
                <a:sym typeface="Quicksand"/>
              </a:defRPr>
            </a:lvl7pPr>
            <a:lvl8pPr indent="-317500" lvl="7" marL="3657600" marR="0" rtl="0" algn="l">
              <a:lnSpc>
                <a:spcPct val="115000"/>
              </a:lnSpc>
              <a:spcBef>
                <a:spcPts val="1600"/>
              </a:spcBef>
              <a:spcAft>
                <a:spcPts val="0"/>
              </a:spcAft>
              <a:buClr>
                <a:srgbClr val="666666"/>
              </a:buClr>
              <a:buSzPts val="1400"/>
              <a:buFont typeface="Quicksand"/>
              <a:buChar char="○"/>
              <a:defRPr b="0" i="0" sz="1400" u="none" cap="none" strike="noStrike">
                <a:solidFill>
                  <a:srgbClr val="666666"/>
                </a:solidFill>
                <a:latin typeface="Quicksand"/>
                <a:ea typeface="Quicksand"/>
                <a:cs typeface="Quicksand"/>
                <a:sym typeface="Quicksand"/>
              </a:defRPr>
            </a:lvl8pPr>
            <a:lvl9pPr indent="-317500" lvl="8" marL="4114800" marR="0" rtl="0" algn="l">
              <a:lnSpc>
                <a:spcPct val="115000"/>
              </a:lnSpc>
              <a:spcBef>
                <a:spcPts val="1600"/>
              </a:spcBef>
              <a:spcAft>
                <a:spcPts val="1600"/>
              </a:spcAft>
              <a:buClr>
                <a:srgbClr val="666666"/>
              </a:buClr>
              <a:buSzPts val="1400"/>
              <a:buFont typeface="Quicksand"/>
              <a:buChar char="■"/>
              <a:defRPr b="0" i="0" sz="1400" u="none" cap="none" strike="noStrike">
                <a:solidFill>
                  <a:srgbClr val="666666"/>
                </a:solidFill>
                <a:latin typeface="Quicksand"/>
                <a:ea typeface="Quicksand"/>
                <a:cs typeface="Quicksand"/>
                <a:sym typeface="Quicksand"/>
              </a:defRPr>
            </a:lvl9pPr>
          </a:lstStyle>
          <a:p/>
        </p:txBody>
      </p:sp>
      <p:sp>
        <p:nvSpPr>
          <p:cNvPr id="8" name="Google Shape;8;p21"/>
          <p:cNvSpPr txBox="1"/>
          <p:nvPr>
            <p:ph idx="12" type="sldNum"/>
          </p:nvPr>
        </p:nvSpPr>
        <p:spPr>
          <a:xfrm>
            <a:off x="8832200" y="4829300"/>
            <a:ext cx="311700" cy="314100"/>
          </a:xfrm>
          <a:prstGeom prst="rect">
            <a:avLst/>
          </a:prstGeom>
          <a:noFill/>
          <a:ln>
            <a:noFill/>
          </a:ln>
        </p:spPr>
        <p:txBody>
          <a:bodyPr anchorCtr="0" anchor="ctr" bIns="91425" lIns="91425" spcFirstLastPara="1" rIns="91425" wrap="square" tIns="91425">
            <a:noAutofit/>
          </a:bodyPr>
          <a:lstStyle>
            <a:lvl1pPr indent="0" lvl="0" marL="0" marR="0" rtl="0" algn="ctr">
              <a:lnSpc>
                <a:spcPct val="100000"/>
              </a:lnSpc>
              <a:spcBef>
                <a:spcPts val="0"/>
              </a:spcBef>
              <a:spcAft>
                <a:spcPts val="0"/>
              </a:spcAft>
              <a:buClr>
                <a:srgbClr val="000000"/>
              </a:buClr>
              <a:buSzPts val="800"/>
              <a:buFont typeface="Arial"/>
              <a:buNone/>
              <a:defRPr b="0" i="0" sz="800" u="none" cap="none" strike="noStrike">
                <a:solidFill>
                  <a:srgbClr val="494985"/>
                </a:solidFill>
                <a:latin typeface="Quicksand Light"/>
                <a:ea typeface="Quicksand Light"/>
                <a:cs typeface="Quicksand Light"/>
                <a:sym typeface="Quicksand Light"/>
              </a:defRPr>
            </a:lvl1pPr>
            <a:lvl2pPr indent="0" lvl="1" marL="0" marR="0" rtl="0" algn="ctr">
              <a:lnSpc>
                <a:spcPct val="100000"/>
              </a:lnSpc>
              <a:spcBef>
                <a:spcPts val="0"/>
              </a:spcBef>
              <a:spcAft>
                <a:spcPts val="0"/>
              </a:spcAft>
              <a:buClr>
                <a:srgbClr val="000000"/>
              </a:buClr>
              <a:buSzPts val="800"/>
              <a:buFont typeface="Arial"/>
              <a:buNone/>
              <a:defRPr b="0" i="0" sz="800" u="none" cap="none" strike="noStrike">
                <a:solidFill>
                  <a:srgbClr val="494985"/>
                </a:solidFill>
                <a:latin typeface="Quicksand Light"/>
                <a:ea typeface="Quicksand Light"/>
                <a:cs typeface="Quicksand Light"/>
                <a:sym typeface="Quicksand Light"/>
              </a:defRPr>
            </a:lvl2pPr>
            <a:lvl3pPr indent="0" lvl="2" marL="0" marR="0" rtl="0" algn="ctr">
              <a:lnSpc>
                <a:spcPct val="100000"/>
              </a:lnSpc>
              <a:spcBef>
                <a:spcPts val="0"/>
              </a:spcBef>
              <a:spcAft>
                <a:spcPts val="0"/>
              </a:spcAft>
              <a:buClr>
                <a:srgbClr val="000000"/>
              </a:buClr>
              <a:buSzPts val="800"/>
              <a:buFont typeface="Arial"/>
              <a:buNone/>
              <a:defRPr b="0" i="0" sz="800" u="none" cap="none" strike="noStrike">
                <a:solidFill>
                  <a:srgbClr val="494985"/>
                </a:solidFill>
                <a:latin typeface="Quicksand Light"/>
                <a:ea typeface="Quicksand Light"/>
                <a:cs typeface="Quicksand Light"/>
                <a:sym typeface="Quicksand Light"/>
              </a:defRPr>
            </a:lvl3pPr>
            <a:lvl4pPr indent="0" lvl="3" marL="0" marR="0" rtl="0" algn="ctr">
              <a:lnSpc>
                <a:spcPct val="100000"/>
              </a:lnSpc>
              <a:spcBef>
                <a:spcPts val="0"/>
              </a:spcBef>
              <a:spcAft>
                <a:spcPts val="0"/>
              </a:spcAft>
              <a:buClr>
                <a:srgbClr val="000000"/>
              </a:buClr>
              <a:buSzPts val="800"/>
              <a:buFont typeface="Arial"/>
              <a:buNone/>
              <a:defRPr b="0" i="0" sz="800" u="none" cap="none" strike="noStrike">
                <a:solidFill>
                  <a:srgbClr val="494985"/>
                </a:solidFill>
                <a:latin typeface="Quicksand Light"/>
                <a:ea typeface="Quicksand Light"/>
                <a:cs typeface="Quicksand Light"/>
                <a:sym typeface="Quicksand Light"/>
              </a:defRPr>
            </a:lvl4pPr>
            <a:lvl5pPr indent="0" lvl="4" marL="0" marR="0" rtl="0" algn="ctr">
              <a:lnSpc>
                <a:spcPct val="100000"/>
              </a:lnSpc>
              <a:spcBef>
                <a:spcPts val="0"/>
              </a:spcBef>
              <a:spcAft>
                <a:spcPts val="0"/>
              </a:spcAft>
              <a:buClr>
                <a:srgbClr val="000000"/>
              </a:buClr>
              <a:buSzPts val="800"/>
              <a:buFont typeface="Arial"/>
              <a:buNone/>
              <a:defRPr b="0" i="0" sz="800" u="none" cap="none" strike="noStrike">
                <a:solidFill>
                  <a:srgbClr val="494985"/>
                </a:solidFill>
                <a:latin typeface="Quicksand Light"/>
                <a:ea typeface="Quicksand Light"/>
                <a:cs typeface="Quicksand Light"/>
                <a:sym typeface="Quicksand Light"/>
              </a:defRPr>
            </a:lvl5pPr>
            <a:lvl6pPr indent="0" lvl="5" marL="0" marR="0" rtl="0" algn="ctr">
              <a:lnSpc>
                <a:spcPct val="100000"/>
              </a:lnSpc>
              <a:spcBef>
                <a:spcPts val="0"/>
              </a:spcBef>
              <a:spcAft>
                <a:spcPts val="0"/>
              </a:spcAft>
              <a:buClr>
                <a:srgbClr val="000000"/>
              </a:buClr>
              <a:buSzPts val="800"/>
              <a:buFont typeface="Arial"/>
              <a:buNone/>
              <a:defRPr b="0" i="0" sz="800" u="none" cap="none" strike="noStrike">
                <a:solidFill>
                  <a:srgbClr val="494985"/>
                </a:solidFill>
                <a:latin typeface="Quicksand Light"/>
                <a:ea typeface="Quicksand Light"/>
                <a:cs typeface="Quicksand Light"/>
                <a:sym typeface="Quicksand Light"/>
              </a:defRPr>
            </a:lvl6pPr>
            <a:lvl7pPr indent="0" lvl="6" marL="0" marR="0" rtl="0" algn="ctr">
              <a:lnSpc>
                <a:spcPct val="100000"/>
              </a:lnSpc>
              <a:spcBef>
                <a:spcPts val="0"/>
              </a:spcBef>
              <a:spcAft>
                <a:spcPts val="0"/>
              </a:spcAft>
              <a:buClr>
                <a:srgbClr val="000000"/>
              </a:buClr>
              <a:buSzPts val="800"/>
              <a:buFont typeface="Arial"/>
              <a:buNone/>
              <a:defRPr b="0" i="0" sz="800" u="none" cap="none" strike="noStrike">
                <a:solidFill>
                  <a:srgbClr val="494985"/>
                </a:solidFill>
                <a:latin typeface="Quicksand Light"/>
                <a:ea typeface="Quicksand Light"/>
                <a:cs typeface="Quicksand Light"/>
                <a:sym typeface="Quicksand Light"/>
              </a:defRPr>
            </a:lvl7pPr>
            <a:lvl8pPr indent="0" lvl="7" marL="0" marR="0" rtl="0" algn="ctr">
              <a:lnSpc>
                <a:spcPct val="100000"/>
              </a:lnSpc>
              <a:spcBef>
                <a:spcPts val="0"/>
              </a:spcBef>
              <a:spcAft>
                <a:spcPts val="0"/>
              </a:spcAft>
              <a:buClr>
                <a:srgbClr val="000000"/>
              </a:buClr>
              <a:buSzPts val="800"/>
              <a:buFont typeface="Arial"/>
              <a:buNone/>
              <a:defRPr b="0" i="0" sz="800" u="none" cap="none" strike="noStrike">
                <a:solidFill>
                  <a:srgbClr val="494985"/>
                </a:solidFill>
                <a:latin typeface="Quicksand Light"/>
                <a:ea typeface="Quicksand Light"/>
                <a:cs typeface="Quicksand Light"/>
                <a:sym typeface="Quicksand Light"/>
              </a:defRPr>
            </a:lvl8pPr>
            <a:lvl9pPr indent="0" lvl="8" marL="0" marR="0" rtl="0" algn="ctr">
              <a:lnSpc>
                <a:spcPct val="100000"/>
              </a:lnSpc>
              <a:spcBef>
                <a:spcPts val="0"/>
              </a:spcBef>
              <a:spcAft>
                <a:spcPts val="0"/>
              </a:spcAft>
              <a:buClr>
                <a:srgbClr val="000000"/>
              </a:buClr>
              <a:buSzPts val="800"/>
              <a:buFont typeface="Arial"/>
              <a:buNone/>
              <a:defRPr b="0" i="0" sz="800" u="none" cap="none" strike="noStrike">
                <a:solidFill>
                  <a:srgbClr val="494985"/>
                </a:solidFill>
                <a:latin typeface="Quicksand Light"/>
                <a:ea typeface="Quicksand Light"/>
                <a:cs typeface="Quicksand Light"/>
                <a:sym typeface="Quicksand Light"/>
              </a:defRPr>
            </a:lvl9pPr>
          </a:lstStyle>
          <a:p>
            <a:pPr indent="0" lvl="0" marL="0" rtl="0" algn="ctr">
              <a:spcBef>
                <a:spcPts val="0"/>
              </a:spcBef>
              <a:spcAft>
                <a:spcPts val="0"/>
              </a:spcAft>
              <a:buNone/>
            </a:pPr>
            <a:fld id="{00000000-1234-1234-1234-123412341234}" type="slidenum">
              <a:rPr lang="en-GB"/>
              <a:t>‹#›</a:t>
            </a:fld>
            <a:endParaRPr/>
          </a:p>
        </p:txBody>
      </p:sp>
      <p:sp>
        <p:nvSpPr>
          <p:cNvPr id="9" name="Google Shape;9;p21"/>
          <p:cNvSpPr txBox="1"/>
          <p:nvPr/>
        </p:nvSpPr>
        <p:spPr>
          <a:xfrm>
            <a:off x="0" y="4829375"/>
            <a:ext cx="1572300" cy="3141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200"/>
              <a:buFont typeface="Arial"/>
              <a:buNone/>
            </a:pPr>
            <a:r>
              <a:rPr b="0" i="0" lang="en-GB" sz="1200" u="none" cap="none" strike="noStrike">
                <a:solidFill>
                  <a:srgbClr val="666666"/>
                </a:solidFill>
                <a:latin typeface="Quicksand"/>
                <a:ea typeface="Quicksand"/>
                <a:cs typeface="Quicksand"/>
                <a:sym typeface="Quicksand"/>
              </a:rPr>
              <a:t>MONK MAKES LTD</a:t>
            </a:r>
            <a:endParaRPr b="0" i="0" sz="1200" u="none" cap="none" strike="noStrike">
              <a:solidFill>
                <a:srgbClr val="666666"/>
              </a:solidFill>
              <a:latin typeface="Quicksand"/>
              <a:ea typeface="Quicksand"/>
              <a:cs typeface="Quicksand"/>
              <a:sym typeface="Quicksan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extLst>
    <p:ext uri="{27BBF7A9-308A-43DC-89C8-2F10F3537804}">
      <p15:sldGuideLst>
        <p15:guide id="1" pos="196">
          <p15:clr>
            <a:srgbClr val="EA4335"/>
          </p15:clr>
        </p15:guide>
        <p15:guide id="2" orient="horz" pos="196">
          <p15:clr>
            <a:srgbClr val="EA4335"/>
          </p15:clr>
        </p15:guide>
        <p15:guide id="3" orient="horz" pos="641">
          <p15:clr>
            <a:srgbClr val="EA4335"/>
          </p15:clr>
        </p15:guide>
        <p15:guide id="4" pos="2776">
          <p15:clr>
            <a:srgbClr val="EA4335"/>
          </p15:clr>
        </p15:guide>
        <p15:guide id="5" orient="horz" pos="812">
          <p15:clr>
            <a:srgbClr val="EA4335"/>
          </p15:clr>
        </p15:guide>
        <p15:guide id="6" pos="2984">
          <p15:clr>
            <a:srgbClr val="EA4335"/>
          </p15:clr>
        </p15:guide>
        <p15:guide id="7" pos="5564">
          <p15:clr>
            <a:srgbClr val="EA4335"/>
          </p15:clr>
        </p15:guide>
        <p15:guide id="8" orient="horz" pos="2592">
          <p15:clr>
            <a:srgbClr val="EA4335"/>
          </p15:clr>
        </p15:guide>
        <p15:guide id="9" pos="2448">
          <p15:clr>
            <a:srgbClr val="EA4335"/>
          </p15:clr>
        </p15:guide>
        <p15:guide id="10" pos="3312">
          <p15:clr>
            <a:srgbClr val="EA4335"/>
          </p15:clr>
        </p15:guide>
        <p15:guide id="11" orient="horz" pos="3041">
          <p15:clr>
            <a:srgbClr val="EA4335"/>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8.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3.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7.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image" Target="../media/image7.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 Id="rId3" Type="http://schemas.openxmlformats.org/officeDocument/2006/relationships/image" Target="../media/image9.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 Id="rId3" Type="http://schemas.openxmlformats.org/officeDocument/2006/relationships/image" Target="../media/image10.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 Id="rId3" Type="http://schemas.openxmlformats.org/officeDocument/2006/relationships/image" Target="../media/image11.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5.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6.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4.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11.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 name="Shape 26"/>
        <p:cNvGrpSpPr/>
        <p:nvPr/>
      </p:nvGrpSpPr>
      <p:grpSpPr>
        <a:xfrm>
          <a:off x="0" y="0"/>
          <a:ext cx="0" cy="0"/>
          <a:chOff x="0" y="0"/>
          <a:chExt cx="0" cy="0"/>
        </a:xfrm>
      </p:grpSpPr>
      <p:sp>
        <p:nvSpPr>
          <p:cNvPr id="27" name="Google Shape;27;p1"/>
          <p:cNvSpPr txBox="1"/>
          <p:nvPr>
            <p:ph type="title"/>
          </p:nvPr>
        </p:nvSpPr>
        <p:spPr>
          <a:xfrm>
            <a:off x="90350" y="470725"/>
            <a:ext cx="8095800" cy="20349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800"/>
              <a:buNone/>
            </a:pPr>
            <a:r>
              <a:rPr lang="en-GB" sz="4800"/>
              <a:t>Slider mu plotter</a:t>
            </a:r>
            <a:endParaRPr sz="4800"/>
          </a:p>
        </p:txBody>
      </p:sp>
      <p:sp>
        <p:nvSpPr>
          <p:cNvPr id="28" name="Google Shape;28;p1"/>
          <p:cNvSpPr txBox="1"/>
          <p:nvPr>
            <p:ph idx="1" type="subTitle"/>
          </p:nvPr>
        </p:nvSpPr>
        <p:spPr>
          <a:xfrm>
            <a:off x="532725" y="2665400"/>
            <a:ext cx="4204500" cy="18963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SzPts val="1800"/>
              <a:buNone/>
            </a:pPr>
            <a:r>
              <a:rPr lang="en-GB" sz="1900">
                <a:latin typeface="Arial"/>
                <a:ea typeface="Arial"/>
                <a:cs typeface="Arial"/>
                <a:sym typeface="Arial"/>
              </a:rPr>
              <a:t>KS3 - Slider</a:t>
            </a:r>
            <a:endParaRPr sz="1900">
              <a:latin typeface="Arial"/>
              <a:ea typeface="Arial"/>
              <a:cs typeface="Arial"/>
              <a:sym typeface="Arial"/>
            </a:endParaRPr>
          </a:p>
          <a:p>
            <a:pPr indent="0" lvl="0" marL="0" rtl="0" algn="l">
              <a:lnSpc>
                <a:spcPct val="115000"/>
              </a:lnSpc>
              <a:spcBef>
                <a:spcPts val="1600"/>
              </a:spcBef>
              <a:spcAft>
                <a:spcPts val="0"/>
              </a:spcAft>
              <a:buSzPts val="1800"/>
              <a:buNone/>
            </a:pPr>
            <a:r>
              <a:t/>
            </a:r>
            <a:endParaRPr sz="1900">
              <a:latin typeface="Arial"/>
              <a:ea typeface="Arial"/>
              <a:cs typeface="Arial"/>
              <a:sym typeface="Arial"/>
            </a:endParaRPr>
          </a:p>
          <a:p>
            <a:pPr indent="0" lvl="0" marL="0" rtl="0" algn="l">
              <a:lnSpc>
                <a:spcPct val="115000"/>
              </a:lnSpc>
              <a:spcBef>
                <a:spcPts val="1600"/>
              </a:spcBef>
              <a:spcAft>
                <a:spcPts val="1600"/>
              </a:spcAft>
              <a:buSzPts val="1800"/>
              <a:buNone/>
            </a:pPr>
            <a:r>
              <a:rPr b="1" lang="en-GB" sz="1900">
                <a:latin typeface="Arial"/>
                <a:ea typeface="Arial"/>
                <a:cs typeface="Arial"/>
                <a:sym typeface="Arial"/>
              </a:rPr>
              <a:t>Focus on: </a:t>
            </a:r>
            <a:r>
              <a:rPr b="1" lang="en-GB" sz="1900">
                <a:latin typeface="Arial"/>
                <a:ea typeface="Arial"/>
                <a:cs typeface="Arial"/>
                <a:sym typeface="Arial"/>
              </a:rPr>
              <a:t>tuple and use of plotter in Mu</a:t>
            </a:r>
            <a:endParaRPr b="1" sz="1900">
              <a:latin typeface="Arial"/>
              <a:ea typeface="Arial"/>
              <a:cs typeface="Arial"/>
              <a:sym typeface="Arial"/>
            </a:endParaRPr>
          </a:p>
        </p:txBody>
      </p:sp>
      <p:pic>
        <p:nvPicPr>
          <p:cNvPr id="29" name="Google Shape;29;p1"/>
          <p:cNvPicPr preferRelativeResize="0"/>
          <p:nvPr/>
        </p:nvPicPr>
        <p:blipFill>
          <a:blip r:embed="rId3">
            <a:alphaModFix/>
          </a:blip>
          <a:stretch>
            <a:fillRect/>
          </a:stretch>
        </p:blipFill>
        <p:spPr>
          <a:xfrm>
            <a:off x="5785600" y="1017598"/>
            <a:ext cx="2798750" cy="3625877"/>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2" name="Shape 102"/>
        <p:cNvGrpSpPr/>
        <p:nvPr/>
      </p:nvGrpSpPr>
      <p:grpSpPr>
        <a:xfrm>
          <a:off x="0" y="0"/>
          <a:ext cx="0" cy="0"/>
          <a:chOff x="0" y="0"/>
          <a:chExt cx="0" cy="0"/>
        </a:xfrm>
      </p:grpSpPr>
      <p:sp>
        <p:nvSpPr>
          <p:cNvPr id="103" name="Google Shape;103;p8"/>
          <p:cNvSpPr txBox="1"/>
          <p:nvPr>
            <p:ph type="title"/>
          </p:nvPr>
        </p:nvSpPr>
        <p:spPr>
          <a:xfrm>
            <a:off x="146350" y="481225"/>
            <a:ext cx="8522100" cy="7068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800"/>
              <a:buNone/>
            </a:pPr>
            <a:r>
              <a:rPr lang="en-GB"/>
              <a:t>Investigate: teacher and students use correct terminology to identify the syntax and features of the program</a:t>
            </a:r>
            <a:endParaRPr>
              <a:solidFill>
                <a:srgbClr val="434343"/>
              </a:solidFill>
            </a:endParaRPr>
          </a:p>
        </p:txBody>
      </p:sp>
      <p:sp>
        <p:nvSpPr>
          <p:cNvPr id="104" name="Google Shape;104;p8"/>
          <p:cNvSpPr txBox="1"/>
          <p:nvPr>
            <p:ph idx="12" type="sldNum"/>
          </p:nvPr>
        </p:nvSpPr>
        <p:spPr>
          <a:xfrm>
            <a:off x="8832200" y="4829300"/>
            <a:ext cx="311700" cy="3141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800"/>
              <a:buNone/>
            </a:pPr>
            <a:fld id="{00000000-1234-1234-1234-123412341234}" type="slidenum">
              <a:rPr lang="en-GB"/>
              <a:t>‹#›</a:t>
            </a:fld>
            <a:endParaRPr/>
          </a:p>
        </p:txBody>
      </p:sp>
      <p:sp>
        <p:nvSpPr>
          <p:cNvPr id="105" name="Google Shape;105;p8"/>
          <p:cNvSpPr txBox="1"/>
          <p:nvPr>
            <p:ph idx="4294967295" type="subTitle"/>
          </p:nvPr>
        </p:nvSpPr>
        <p:spPr>
          <a:xfrm>
            <a:off x="146350" y="0"/>
            <a:ext cx="9053700" cy="314100"/>
          </a:xfrm>
          <a:prstGeom prst="rect">
            <a:avLst/>
          </a:prstGeom>
          <a:noFill/>
          <a:ln>
            <a:noFill/>
          </a:ln>
        </p:spPr>
        <p:txBody>
          <a:bodyPr anchorCtr="0" anchor="t" bIns="91425" lIns="91425" spcFirstLastPara="1" rIns="91425" wrap="square" tIns="91425">
            <a:noAutofit/>
          </a:bodyPr>
          <a:lstStyle/>
          <a:p>
            <a:pPr indent="0" lvl="0" marL="0" marR="0" rtl="0" algn="l">
              <a:lnSpc>
                <a:spcPct val="115000"/>
              </a:lnSpc>
              <a:spcBef>
                <a:spcPts val="0"/>
              </a:spcBef>
              <a:spcAft>
                <a:spcPts val="1600"/>
              </a:spcAft>
              <a:buClr>
                <a:srgbClr val="666666"/>
              </a:buClr>
              <a:buSzPts val="1800"/>
              <a:buFont typeface="Quicksand"/>
              <a:buNone/>
            </a:pPr>
            <a:r>
              <a:rPr lang="en-GB" sz="1400">
                <a:solidFill>
                  <a:srgbClr val="434343"/>
                </a:solidFill>
              </a:rPr>
              <a:t>PRIMM</a:t>
            </a:r>
            <a:endParaRPr b="0" i="0" sz="1400" u="none" cap="none" strike="noStrike">
              <a:solidFill>
                <a:srgbClr val="434343"/>
              </a:solidFill>
              <a:latin typeface="Quicksand"/>
              <a:ea typeface="Quicksand"/>
              <a:cs typeface="Quicksand"/>
              <a:sym typeface="Quicksand"/>
            </a:endParaRPr>
          </a:p>
        </p:txBody>
      </p:sp>
      <p:sp>
        <p:nvSpPr>
          <p:cNvPr id="106" name="Google Shape;106;p8"/>
          <p:cNvSpPr txBox="1"/>
          <p:nvPr/>
        </p:nvSpPr>
        <p:spPr>
          <a:xfrm>
            <a:off x="228700" y="1355150"/>
            <a:ext cx="8522100" cy="34728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000"/>
              <a:buFont typeface="Arial"/>
              <a:buNone/>
            </a:pPr>
            <a:r>
              <a:rPr b="0" i="0" lang="en-GB" sz="2000" u="none" cap="none" strike="noStrike">
                <a:solidFill>
                  <a:srgbClr val="434343"/>
                </a:solidFill>
                <a:latin typeface="Arial"/>
                <a:ea typeface="Arial"/>
                <a:cs typeface="Arial"/>
                <a:sym typeface="Arial"/>
              </a:rPr>
              <a:t>But what is it really doing - what would a programmer say?</a:t>
            </a:r>
            <a:endParaRPr b="0" i="0" sz="2000" u="none" cap="none" strike="noStrike">
              <a:solidFill>
                <a:srgbClr val="434343"/>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000"/>
              <a:buFont typeface="Arial"/>
              <a:buNone/>
            </a:pPr>
            <a:r>
              <a:rPr b="0" i="0" lang="en-GB" sz="2000" u="none" cap="none" strike="noStrike">
                <a:solidFill>
                  <a:srgbClr val="434343"/>
                </a:solidFill>
                <a:latin typeface="Arial"/>
                <a:ea typeface="Arial"/>
                <a:cs typeface="Arial"/>
                <a:sym typeface="Arial"/>
              </a:rPr>
              <a:t>What were the highlights of the code?</a:t>
            </a:r>
            <a:endParaRPr b="0" i="0" sz="2000" u="none" cap="none" strike="noStrike">
              <a:solidFill>
                <a:srgbClr val="434343"/>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000"/>
              <a:buFont typeface="Arial"/>
              <a:buNone/>
            </a:pPr>
            <a:r>
              <a:t/>
            </a:r>
            <a:endParaRPr b="0" i="0" sz="2000" u="none" cap="none" strike="noStrike">
              <a:solidFill>
                <a:srgbClr val="434343"/>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000"/>
              <a:buFont typeface="Arial"/>
              <a:buNone/>
            </a:pPr>
            <a:r>
              <a:t/>
            </a:r>
            <a:endParaRPr b="0" i="0" sz="2000" u="none" cap="none" strike="noStrike">
              <a:solidFill>
                <a:srgbClr val="434343"/>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000"/>
              <a:buFont typeface="Arial"/>
              <a:buNone/>
            </a:pPr>
            <a:r>
              <a:t/>
            </a:r>
            <a:endParaRPr b="0" i="0" sz="2000" u="none" cap="none" strike="noStrike">
              <a:solidFill>
                <a:srgbClr val="434343"/>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000"/>
              <a:buFont typeface="Arial"/>
              <a:buNone/>
            </a:pPr>
            <a:r>
              <a:t/>
            </a:r>
            <a:endParaRPr b="0" i="0" sz="2000" u="none" cap="none" strike="noStrike">
              <a:solidFill>
                <a:srgbClr val="434343"/>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000"/>
              <a:buFont typeface="Arial"/>
              <a:buNone/>
            </a:pPr>
            <a:r>
              <a:t/>
            </a:r>
            <a:endParaRPr b="0" i="0" sz="2000" u="none" cap="none" strike="noStrike">
              <a:solidFill>
                <a:srgbClr val="434343"/>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000"/>
              <a:buFont typeface="Arial"/>
              <a:buNone/>
            </a:pPr>
            <a:r>
              <a:t/>
            </a:r>
            <a:endParaRPr b="0" i="0" sz="2000" u="none" cap="none" strike="noStrike">
              <a:solidFill>
                <a:srgbClr val="434343"/>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000"/>
              <a:buFont typeface="Arial"/>
              <a:buNone/>
            </a:pPr>
            <a:r>
              <a:t/>
            </a:r>
            <a:endParaRPr b="0" i="0" sz="2000" u="none" cap="none" strike="noStrike">
              <a:solidFill>
                <a:srgbClr val="434343"/>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000"/>
              <a:buFont typeface="Arial"/>
              <a:buNone/>
            </a:pPr>
            <a:r>
              <a:t/>
            </a:r>
            <a:endParaRPr b="0" i="0" sz="2000" u="none" cap="none" strike="noStrike">
              <a:solidFill>
                <a:srgbClr val="434343"/>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000"/>
              <a:buFont typeface="Arial"/>
              <a:buNone/>
            </a:pPr>
            <a:r>
              <a:rPr b="0" i="0" lang="en-GB" sz="2000" u="none" cap="none" strike="noStrike">
                <a:solidFill>
                  <a:srgbClr val="434343"/>
                </a:solidFill>
                <a:latin typeface="Arial"/>
                <a:ea typeface="Arial"/>
                <a:cs typeface="Arial"/>
                <a:sym typeface="Arial"/>
              </a:rPr>
              <a:t>i.e. What programming features did you spot?  Can you find at least </a:t>
            </a:r>
            <a:r>
              <a:rPr lang="en-GB" sz="2000">
                <a:solidFill>
                  <a:srgbClr val="434343"/>
                </a:solidFill>
              </a:rPr>
              <a:t>3</a:t>
            </a:r>
            <a:r>
              <a:rPr b="0" i="0" lang="en-GB" sz="2000" u="none" cap="none" strike="noStrike">
                <a:solidFill>
                  <a:srgbClr val="434343"/>
                </a:solidFill>
                <a:latin typeface="Arial"/>
                <a:ea typeface="Arial"/>
                <a:cs typeface="Arial"/>
                <a:sym typeface="Arial"/>
              </a:rPr>
              <a:t>?</a:t>
            </a:r>
            <a:endParaRPr b="0" i="0" sz="2000" u="none" cap="none" strike="noStrike">
              <a:solidFill>
                <a:srgbClr val="434343"/>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600"/>
              <a:buFont typeface="Arial"/>
              <a:buNone/>
            </a:pPr>
            <a:r>
              <a:t/>
            </a:r>
            <a:endParaRPr b="0" i="0" sz="1600" u="none" cap="none" strike="noStrike">
              <a:solidFill>
                <a:srgbClr val="434343"/>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600"/>
              <a:buFont typeface="Arial"/>
              <a:buNone/>
            </a:pPr>
            <a:r>
              <a:t/>
            </a:r>
            <a:endParaRPr b="0" i="0" sz="1600" u="none" cap="none" strike="noStrike">
              <a:solidFill>
                <a:srgbClr val="434343"/>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600"/>
              <a:buFont typeface="Arial"/>
              <a:buNone/>
            </a:pPr>
            <a:r>
              <a:t/>
            </a:r>
            <a:endParaRPr b="0" i="0" sz="1600" u="none" cap="none" strike="noStrike">
              <a:solidFill>
                <a:srgbClr val="434343"/>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600"/>
              <a:buFont typeface="Arial"/>
              <a:buNone/>
            </a:pPr>
            <a:r>
              <a:t/>
            </a:r>
            <a:endParaRPr b="0" i="0" sz="1600" u="none" cap="none" strike="noStrike">
              <a:solidFill>
                <a:srgbClr val="434343"/>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600"/>
              <a:buFont typeface="Arial"/>
              <a:buNone/>
            </a:pPr>
            <a:r>
              <a:t/>
            </a:r>
            <a:endParaRPr b="0" i="0" sz="1600" u="none" cap="none" strike="noStrike">
              <a:solidFill>
                <a:srgbClr val="434343"/>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600"/>
              <a:buFont typeface="Arial"/>
              <a:buNone/>
            </a:pPr>
            <a:r>
              <a:t/>
            </a:r>
            <a:endParaRPr b="0" i="0" sz="1600" u="none" cap="none" strike="noStrike">
              <a:solidFill>
                <a:srgbClr val="434343"/>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600"/>
              <a:buFont typeface="Arial"/>
              <a:buNone/>
            </a:pPr>
            <a:r>
              <a:t/>
            </a:r>
            <a:endParaRPr b="0" i="0" sz="1600" u="none" cap="none" strike="noStrike">
              <a:solidFill>
                <a:srgbClr val="434343"/>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600"/>
              <a:buFont typeface="Arial"/>
              <a:buNone/>
            </a:pPr>
            <a:r>
              <a:t/>
            </a:r>
            <a:endParaRPr b="0" i="0" sz="1600" u="none" cap="none" strike="noStrike">
              <a:solidFill>
                <a:srgbClr val="434343"/>
              </a:solidFill>
              <a:latin typeface="Arial"/>
              <a:ea typeface="Arial"/>
              <a:cs typeface="Arial"/>
              <a:sym typeface="Arial"/>
            </a:endParaRPr>
          </a:p>
        </p:txBody>
      </p:sp>
      <p:pic>
        <p:nvPicPr>
          <p:cNvPr id="107" name="Google Shape;107;p8"/>
          <p:cNvPicPr preferRelativeResize="0"/>
          <p:nvPr/>
        </p:nvPicPr>
        <p:blipFill rotWithShape="1">
          <a:blip r:embed="rId3">
            <a:alphaModFix/>
          </a:blip>
          <a:srcRect b="0" l="0" r="0" t="0"/>
          <a:stretch/>
        </p:blipFill>
        <p:spPr>
          <a:xfrm>
            <a:off x="2652695" y="2156485"/>
            <a:ext cx="3509400" cy="2151338"/>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1" name="Shape 111"/>
        <p:cNvGrpSpPr/>
        <p:nvPr/>
      </p:nvGrpSpPr>
      <p:grpSpPr>
        <a:xfrm>
          <a:off x="0" y="0"/>
          <a:ext cx="0" cy="0"/>
          <a:chOff x="0" y="0"/>
          <a:chExt cx="0" cy="0"/>
        </a:xfrm>
      </p:grpSpPr>
      <p:sp>
        <p:nvSpPr>
          <p:cNvPr id="112" name="Google Shape;112;gaf31acb8cb_0_8"/>
          <p:cNvSpPr txBox="1"/>
          <p:nvPr>
            <p:ph type="title"/>
          </p:nvPr>
        </p:nvSpPr>
        <p:spPr>
          <a:xfrm>
            <a:off x="146350" y="481225"/>
            <a:ext cx="8522100" cy="7068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800"/>
              <a:buNone/>
            </a:pPr>
            <a:r>
              <a:rPr lang="en-GB"/>
              <a:t>Investigate: teacher and students use correct terminology to identify the syntax and features of the program</a:t>
            </a:r>
            <a:endParaRPr>
              <a:solidFill>
                <a:srgbClr val="434343"/>
              </a:solidFill>
            </a:endParaRPr>
          </a:p>
        </p:txBody>
      </p:sp>
      <p:sp>
        <p:nvSpPr>
          <p:cNvPr id="113" name="Google Shape;113;gaf31acb8cb_0_8"/>
          <p:cNvSpPr txBox="1"/>
          <p:nvPr>
            <p:ph idx="12" type="sldNum"/>
          </p:nvPr>
        </p:nvSpPr>
        <p:spPr>
          <a:xfrm>
            <a:off x="8832200" y="4829300"/>
            <a:ext cx="311700" cy="3141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800"/>
              <a:buNone/>
            </a:pPr>
            <a:fld id="{00000000-1234-1234-1234-123412341234}" type="slidenum">
              <a:rPr lang="en-GB"/>
              <a:t>‹#›</a:t>
            </a:fld>
            <a:endParaRPr/>
          </a:p>
        </p:txBody>
      </p:sp>
      <p:sp>
        <p:nvSpPr>
          <p:cNvPr id="114" name="Google Shape;114;gaf31acb8cb_0_8"/>
          <p:cNvSpPr txBox="1"/>
          <p:nvPr>
            <p:ph idx="4294967295" type="subTitle"/>
          </p:nvPr>
        </p:nvSpPr>
        <p:spPr>
          <a:xfrm>
            <a:off x="146350" y="0"/>
            <a:ext cx="9053700" cy="314100"/>
          </a:xfrm>
          <a:prstGeom prst="rect">
            <a:avLst/>
          </a:prstGeom>
          <a:noFill/>
          <a:ln>
            <a:noFill/>
          </a:ln>
        </p:spPr>
        <p:txBody>
          <a:bodyPr anchorCtr="0" anchor="t" bIns="91425" lIns="91425" spcFirstLastPara="1" rIns="91425" wrap="square" tIns="91425">
            <a:noAutofit/>
          </a:bodyPr>
          <a:lstStyle/>
          <a:p>
            <a:pPr indent="0" lvl="0" marL="0" marR="0" rtl="0" algn="l">
              <a:lnSpc>
                <a:spcPct val="115000"/>
              </a:lnSpc>
              <a:spcBef>
                <a:spcPts val="0"/>
              </a:spcBef>
              <a:spcAft>
                <a:spcPts val="1600"/>
              </a:spcAft>
              <a:buClr>
                <a:srgbClr val="666666"/>
              </a:buClr>
              <a:buSzPts val="1800"/>
              <a:buFont typeface="Quicksand"/>
              <a:buNone/>
            </a:pPr>
            <a:r>
              <a:rPr lang="en-GB" sz="1400">
                <a:solidFill>
                  <a:srgbClr val="434343"/>
                </a:solidFill>
              </a:rPr>
              <a:t>PRIMM</a:t>
            </a:r>
            <a:endParaRPr b="0" i="0" sz="1400" u="none" cap="none" strike="noStrike">
              <a:solidFill>
                <a:srgbClr val="434343"/>
              </a:solidFill>
              <a:latin typeface="Quicksand"/>
              <a:ea typeface="Quicksand"/>
              <a:cs typeface="Quicksand"/>
              <a:sym typeface="Quicksand"/>
            </a:endParaRPr>
          </a:p>
        </p:txBody>
      </p:sp>
      <p:cxnSp>
        <p:nvCxnSpPr>
          <p:cNvPr id="115" name="Google Shape;115;gaf31acb8cb_0_8"/>
          <p:cNvCxnSpPr/>
          <p:nvPr/>
        </p:nvCxnSpPr>
        <p:spPr>
          <a:xfrm>
            <a:off x="2721325" y="3846450"/>
            <a:ext cx="615600" cy="6600"/>
          </a:xfrm>
          <a:prstGeom prst="straightConnector1">
            <a:avLst/>
          </a:prstGeom>
          <a:noFill/>
          <a:ln cap="flat" cmpd="sng" w="9525">
            <a:solidFill>
              <a:schemeClr val="dk2"/>
            </a:solidFill>
            <a:prstDash val="solid"/>
            <a:round/>
            <a:headEnd len="sm" w="sm" type="none"/>
            <a:tailEnd len="sm" w="sm" type="none"/>
          </a:ln>
        </p:spPr>
      </p:cxnSp>
      <p:cxnSp>
        <p:nvCxnSpPr>
          <p:cNvPr id="116" name="Google Shape;116;gaf31acb8cb_0_8"/>
          <p:cNvCxnSpPr/>
          <p:nvPr/>
        </p:nvCxnSpPr>
        <p:spPr>
          <a:xfrm>
            <a:off x="2721325" y="3846450"/>
            <a:ext cx="468000" cy="6600"/>
          </a:xfrm>
          <a:prstGeom prst="straightConnector1">
            <a:avLst/>
          </a:prstGeom>
          <a:noFill/>
          <a:ln cap="flat" cmpd="sng" w="9525">
            <a:solidFill>
              <a:schemeClr val="dk2"/>
            </a:solidFill>
            <a:prstDash val="solid"/>
            <a:round/>
            <a:headEnd len="sm" w="sm" type="none"/>
            <a:tailEnd len="med" w="med" type="triangle"/>
          </a:ln>
        </p:spPr>
      </p:cxnSp>
      <p:cxnSp>
        <p:nvCxnSpPr>
          <p:cNvPr id="117" name="Google Shape;117;gaf31acb8cb_0_8"/>
          <p:cNvCxnSpPr/>
          <p:nvPr/>
        </p:nvCxnSpPr>
        <p:spPr>
          <a:xfrm>
            <a:off x="2636275" y="4350775"/>
            <a:ext cx="1769700" cy="1769700"/>
          </a:xfrm>
          <a:prstGeom prst="straightConnector1">
            <a:avLst/>
          </a:prstGeom>
          <a:noFill/>
          <a:ln cap="flat" cmpd="sng" w="9525">
            <a:solidFill>
              <a:schemeClr val="dk2"/>
            </a:solidFill>
            <a:prstDash val="solid"/>
            <a:round/>
            <a:headEnd len="sm" w="sm" type="none"/>
            <a:tailEnd len="med" w="med" type="triangle"/>
          </a:ln>
        </p:spPr>
      </p:cxnSp>
      <p:pic>
        <p:nvPicPr>
          <p:cNvPr id="118" name="Google Shape;118;gaf31acb8cb_0_8"/>
          <p:cNvPicPr preferRelativeResize="0"/>
          <p:nvPr/>
        </p:nvPicPr>
        <p:blipFill rotWithShape="1">
          <a:blip r:embed="rId3">
            <a:alphaModFix/>
          </a:blip>
          <a:srcRect b="0" l="0" r="0" t="0"/>
          <a:stretch/>
        </p:blipFill>
        <p:spPr>
          <a:xfrm>
            <a:off x="3062725" y="1493275"/>
            <a:ext cx="3816851" cy="3017701"/>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2" name="Shape 122"/>
        <p:cNvGrpSpPr/>
        <p:nvPr/>
      </p:nvGrpSpPr>
      <p:grpSpPr>
        <a:xfrm>
          <a:off x="0" y="0"/>
          <a:ext cx="0" cy="0"/>
          <a:chOff x="0" y="0"/>
          <a:chExt cx="0" cy="0"/>
        </a:xfrm>
      </p:grpSpPr>
      <p:sp>
        <p:nvSpPr>
          <p:cNvPr id="123" name="Google Shape;123;p9"/>
          <p:cNvSpPr txBox="1"/>
          <p:nvPr>
            <p:ph type="title"/>
          </p:nvPr>
        </p:nvSpPr>
        <p:spPr>
          <a:xfrm>
            <a:off x="146350" y="310900"/>
            <a:ext cx="8522100" cy="7068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800"/>
              <a:buNone/>
            </a:pPr>
            <a:r>
              <a:rPr lang="en-GB"/>
              <a:t>Investigate: teacher and students use correct terminology to identify the syntax and features of the program</a:t>
            </a:r>
            <a:endParaRPr/>
          </a:p>
        </p:txBody>
      </p:sp>
      <p:sp>
        <p:nvSpPr>
          <p:cNvPr id="124" name="Google Shape;124;p9"/>
          <p:cNvSpPr txBox="1"/>
          <p:nvPr>
            <p:ph idx="12" type="sldNum"/>
          </p:nvPr>
        </p:nvSpPr>
        <p:spPr>
          <a:xfrm>
            <a:off x="8832200" y="4829300"/>
            <a:ext cx="311700" cy="3141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800"/>
              <a:buNone/>
            </a:pPr>
            <a:fld id="{00000000-1234-1234-1234-123412341234}" type="slidenum">
              <a:rPr lang="en-GB"/>
              <a:t>‹#›</a:t>
            </a:fld>
            <a:endParaRPr/>
          </a:p>
        </p:txBody>
      </p:sp>
      <p:sp>
        <p:nvSpPr>
          <p:cNvPr id="125" name="Google Shape;125;p9"/>
          <p:cNvSpPr txBox="1"/>
          <p:nvPr>
            <p:ph idx="4294967295" type="subTitle"/>
          </p:nvPr>
        </p:nvSpPr>
        <p:spPr>
          <a:xfrm>
            <a:off x="90350" y="0"/>
            <a:ext cx="9053700" cy="314100"/>
          </a:xfrm>
          <a:prstGeom prst="rect">
            <a:avLst/>
          </a:prstGeom>
          <a:noFill/>
          <a:ln>
            <a:noFill/>
          </a:ln>
        </p:spPr>
        <p:txBody>
          <a:bodyPr anchorCtr="0" anchor="t" bIns="91425" lIns="91425" spcFirstLastPara="1" rIns="91425" wrap="square" tIns="91425">
            <a:noAutofit/>
          </a:bodyPr>
          <a:lstStyle/>
          <a:p>
            <a:pPr indent="0" lvl="0" marL="0" marR="0" rtl="0" algn="l">
              <a:lnSpc>
                <a:spcPct val="115000"/>
              </a:lnSpc>
              <a:spcBef>
                <a:spcPts val="0"/>
              </a:spcBef>
              <a:spcAft>
                <a:spcPts val="1600"/>
              </a:spcAft>
              <a:buClr>
                <a:srgbClr val="666666"/>
              </a:buClr>
              <a:buSzPts val="1800"/>
              <a:buFont typeface="Quicksand"/>
              <a:buNone/>
            </a:pPr>
            <a:r>
              <a:rPr lang="en-GB" sz="1400"/>
              <a:t>PRIMM</a:t>
            </a:r>
            <a:endParaRPr b="0" i="0" sz="1400" u="none" cap="none" strike="noStrike">
              <a:solidFill>
                <a:srgbClr val="666666"/>
              </a:solidFill>
              <a:latin typeface="Quicksand"/>
              <a:ea typeface="Quicksand"/>
              <a:cs typeface="Quicksand"/>
              <a:sym typeface="Quicksand"/>
            </a:endParaRPr>
          </a:p>
        </p:txBody>
      </p:sp>
      <p:sp>
        <p:nvSpPr>
          <p:cNvPr id="126" name="Google Shape;126;p9"/>
          <p:cNvSpPr txBox="1"/>
          <p:nvPr/>
        </p:nvSpPr>
        <p:spPr>
          <a:xfrm>
            <a:off x="310900" y="1017725"/>
            <a:ext cx="8357400" cy="38115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000"/>
              <a:buFont typeface="Arial"/>
              <a:buNone/>
            </a:pPr>
            <a:r>
              <a:rPr b="0" i="0" lang="en-GB" sz="2000" u="none" cap="none" strike="noStrike">
                <a:solidFill>
                  <a:srgbClr val="434343"/>
                </a:solidFill>
                <a:latin typeface="Arial"/>
                <a:ea typeface="Arial"/>
                <a:cs typeface="Arial"/>
                <a:sym typeface="Arial"/>
              </a:rPr>
              <a:t>Programming features:</a:t>
            </a:r>
            <a:endParaRPr b="0" i="0" sz="2000" u="none" cap="none" strike="noStrike">
              <a:solidFill>
                <a:srgbClr val="434343"/>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000"/>
              <a:buFont typeface="Arial"/>
              <a:buNone/>
            </a:pPr>
            <a:r>
              <a:t/>
            </a:r>
            <a:endParaRPr b="0" i="0" sz="2000" u="none" cap="none" strike="noStrike">
              <a:solidFill>
                <a:srgbClr val="434343"/>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000"/>
              <a:buFont typeface="Arial"/>
              <a:buNone/>
            </a:pPr>
            <a:r>
              <a:rPr lang="en-GB" sz="2000">
                <a:solidFill>
                  <a:srgbClr val="434343"/>
                </a:solidFill>
              </a:rPr>
              <a:t>Import module</a:t>
            </a:r>
            <a:endParaRPr b="0" i="0" sz="2000" u="none" cap="none" strike="noStrike">
              <a:solidFill>
                <a:srgbClr val="434343"/>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000"/>
              <a:buFont typeface="Arial"/>
              <a:buNone/>
            </a:pPr>
            <a:r>
              <a:rPr b="0" i="0" lang="en-GB" sz="2000" u="none" cap="none" strike="noStrike">
                <a:solidFill>
                  <a:srgbClr val="434343"/>
                </a:solidFill>
                <a:latin typeface="Arial"/>
                <a:ea typeface="Arial"/>
                <a:cs typeface="Arial"/>
                <a:sym typeface="Arial"/>
              </a:rPr>
              <a:t>In-built functions</a:t>
            </a:r>
            <a:endParaRPr b="0" i="0" sz="2000" u="none" cap="none" strike="noStrike">
              <a:solidFill>
                <a:srgbClr val="434343"/>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000"/>
              <a:buFont typeface="Arial"/>
              <a:buNone/>
            </a:pPr>
            <a:r>
              <a:rPr lang="en-GB" sz="2000">
                <a:solidFill>
                  <a:srgbClr val="434343"/>
                </a:solidFill>
              </a:rPr>
              <a:t>Tuples</a:t>
            </a:r>
            <a:endParaRPr sz="2000">
              <a:solidFill>
                <a:srgbClr val="434343"/>
              </a:solidFill>
            </a:endParaRPr>
          </a:p>
          <a:p>
            <a:pPr indent="0" lvl="0" marL="0" marR="0" rtl="0" algn="l">
              <a:lnSpc>
                <a:spcPct val="100000"/>
              </a:lnSpc>
              <a:spcBef>
                <a:spcPts val="0"/>
              </a:spcBef>
              <a:spcAft>
                <a:spcPts val="0"/>
              </a:spcAft>
              <a:buClr>
                <a:srgbClr val="000000"/>
              </a:buClr>
              <a:buSzPts val="2000"/>
              <a:buFont typeface="Arial"/>
              <a:buNone/>
            </a:pPr>
            <a:r>
              <a:rPr b="0" i="1" lang="en-GB" sz="2000" u="none" cap="none" strike="noStrike">
                <a:solidFill>
                  <a:srgbClr val="434343"/>
                </a:solidFill>
                <a:latin typeface="Arial"/>
                <a:ea typeface="Arial"/>
                <a:cs typeface="Arial"/>
                <a:sym typeface="Arial"/>
              </a:rPr>
              <a:t>While</a:t>
            </a:r>
            <a:r>
              <a:rPr b="0" i="0" lang="en-GB" sz="2000" u="none" cap="none" strike="noStrike">
                <a:solidFill>
                  <a:srgbClr val="434343"/>
                </a:solidFill>
                <a:latin typeface="Arial"/>
                <a:ea typeface="Arial"/>
                <a:cs typeface="Arial"/>
                <a:sym typeface="Arial"/>
              </a:rPr>
              <a:t> loop</a:t>
            </a:r>
            <a:endParaRPr b="0" i="0" sz="2000" u="none" cap="none" strike="noStrike">
              <a:solidFill>
                <a:srgbClr val="434343"/>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000"/>
              <a:buFont typeface="Arial"/>
              <a:buNone/>
            </a:pPr>
            <a:r>
              <a:t/>
            </a:r>
            <a:endParaRPr b="0" i="0" sz="2000" u="none" cap="none" strike="noStrike">
              <a:solidFill>
                <a:srgbClr val="434343"/>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000"/>
              <a:buFont typeface="Arial"/>
              <a:buNone/>
            </a:pPr>
            <a:r>
              <a:t/>
            </a:r>
            <a:endParaRPr b="0" i="0" sz="20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000"/>
              <a:buFont typeface="Arial"/>
              <a:buNone/>
            </a:pPr>
            <a:r>
              <a:t/>
            </a:r>
            <a:endParaRPr b="0" i="0" sz="20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000"/>
              <a:buFont typeface="Arial"/>
              <a:buNone/>
            </a:pPr>
            <a:r>
              <a:rPr b="0" i="0" lang="en-GB" sz="2000" u="none" cap="none" strike="noStrike">
                <a:solidFill>
                  <a:srgbClr val="000000"/>
                </a:solidFill>
                <a:latin typeface="Arial"/>
                <a:ea typeface="Arial"/>
                <a:cs typeface="Arial"/>
                <a:sym typeface="Arial"/>
              </a:rPr>
              <a:t>Let’s looks more closely at the functions:</a:t>
            </a:r>
            <a:endParaRPr b="0" i="0" sz="20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000"/>
              <a:buFont typeface="Arial"/>
              <a:buNone/>
            </a:pPr>
            <a:r>
              <a:t/>
            </a:r>
            <a:endParaRPr b="0" i="0" sz="20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000"/>
              <a:buFont typeface="Arial"/>
              <a:buNone/>
            </a:pPr>
            <a:r>
              <a:t/>
            </a:r>
            <a:endParaRPr b="0" i="0" sz="20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000"/>
              <a:buFont typeface="Arial"/>
              <a:buNone/>
            </a:pPr>
            <a:r>
              <a:t/>
            </a:r>
            <a:endParaRPr b="0" i="0" sz="20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000"/>
              <a:buFont typeface="Arial"/>
              <a:buNone/>
            </a:pPr>
            <a:r>
              <a:t/>
            </a:r>
            <a:endParaRPr b="0" i="0" sz="20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000"/>
              <a:buFont typeface="Arial"/>
              <a:buNone/>
            </a:pPr>
            <a:r>
              <a:t/>
            </a:r>
            <a:endParaRPr b="0" i="0" sz="20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000"/>
              <a:buFont typeface="Arial"/>
              <a:buNone/>
            </a:pPr>
            <a:r>
              <a:t/>
            </a:r>
            <a:endParaRPr b="0" i="0" sz="20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000"/>
              <a:buFont typeface="Arial"/>
              <a:buNone/>
            </a:pPr>
            <a:r>
              <a:t/>
            </a:r>
            <a:endParaRPr b="0" i="0" sz="20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000"/>
              <a:buFont typeface="Arial"/>
              <a:buNone/>
            </a:pPr>
            <a:r>
              <a:t/>
            </a:r>
            <a:endParaRPr b="0" i="0" sz="20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000"/>
              <a:buFont typeface="Arial"/>
              <a:buNone/>
            </a:pPr>
            <a:r>
              <a:rPr b="0" i="0" lang="en-GB" sz="2000" u="none" cap="none" strike="noStrike">
                <a:solidFill>
                  <a:srgbClr val="000000"/>
                </a:solidFill>
                <a:latin typeface="Arial"/>
                <a:ea typeface="Arial"/>
                <a:cs typeface="Arial"/>
                <a:sym typeface="Arial"/>
              </a:rPr>
              <a:t>i.e. What programming features did  you spot?</a:t>
            </a:r>
            <a:endParaRPr b="0" i="0" sz="20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600"/>
              <a:buFont typeface="Arial"/>
              <a:buNone/>
            </a:pPr>
            <a:r>
              <a:t/>
            </a:r>
            <a:endParaRPr b="0" i="0" sz="16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600"/>
              <a:buFont typeface="Arial"/>
              <a:buNone/>
            </a:pPr>
            <a:r>
              <a:t/>
            </a:r>
            <a:endParaRPr b="0" i="0" sz="16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600"/>
              <a:buFont typeface="Arial"/>
              <a:buNone/>
            </a:pPr>
            <a:r>
              <a:t/>
            </a:r>
            <a:endParaRPr b="0" i="0" sz="16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600"/>
              <a:buFont typeface="Arial"/>
              <a:buNone/>
            </a:pPr>
            <a:r>
              <a:t/>
            </a:r>
            <a:endParaRPr b="0" i="0" sz="16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600"/>
              <a:buFont typeface="Arial"/>
              <a:buNone/>
            </a:pPr>
            <a:r>
              <a:t/>
            </a:r>
            <a:endParaRPr b="0" i="0" sz="16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600"/>
              <a:buFont typeface="Arial"/>
              <a:buNone/>
            </a:pPr>
            <a:r>
              <a:t/>
            </a:r>
            <a:endParaRPr b="0" i="0" sz="16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600"/>
              <a:buFont typeface="Arial"/>
              <a:buNone/>
            </a:pPr>
            <a:r>
              <a:t/>
            </a:r>
            <a:endParaRPr b="0" i="0" sz="16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600"/>
              <a:buFont typeface="Arial"/>
              <a:buNone/>
            </a:pPr>
            <a:r>
              <a:t/>
            </a:r>
            <a:endParaRPr b="0" i="0" sz="1600" u="none" cap="none" strike="noStrike">
              <a:solidFill>
                <a:srgbClr val="000000"/>
              </a:solidFill>
              <a:latin typeface="Arial"/>
              <a:ea typeface="Arial"/>
              <a:cs typeface="Arial"/>
              <a:sym typeface="Arial"/>
            </a:endParaRPr>
          </a:p>
        </p:txBody>
      </p:sp>
      <p:pic>
        <p:nvPicPr>
          <p:cNvPr id="127" name="Google Shape;127;p9"/>
          <p:cNvPicPr preferRelativeResize="0"/>
          <p:nvPr/>
        </p:nvPicPr>
        <p:blipFill rotWithShape="1">
          <a:blip r:embed="rId3">
            <a:alphaModFix/>
          </a:blip>
          <a:srcRect b="0" l="0" r="0" t="0"/>
          <a:stretch/>
        </p:blipFill>
        <p:spPr>
          <a:xfrm>
            <a:off x="5758726" y="1926225"/>
            <a:ext cx="2909725" cy="3032925"/>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1" name="Shape 131"/>
        <p:cNvGrpSpPr/>
        <p:nvPr/>
      </p:nvGrpSpPr>
      <p:grpSpPr>
        <a:xfrm>
          <a:off x="0" y="0"/>
          <a:ext cx="0" cy="0"/>
          <a:chOff x="0" y="0"/>
          <a:chExt cx="0" cy="0"/>
        </a:xfrm>
      </p:grpSpPr>
      <p:sp>
        <p:nvSpPr>
          <p:cNvPr id="132" name="Google Shape;132;ga5e087ef53_0_0"/>
          <p:cNvSpPr txBox="1"/>
          <p:nvPr>
            <p:ph type="title"/>
          </p:nvPr>
        </p:nvSpPr>
        <p:spPr>
          <a:xfrm>
            <a:off x="146350" y="310900"/>
            <a:ext cx="8522100" cy="7068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800"/>
              <a:buNone/>
            </a:pPr>
            <a:r>
              <a:rPr lang="en-GB"/>
              <a:t>Investigate: teacher and students use correct terminology to identify the syntax and features of the program</a:t>
            </a:r>
            <a:endParaRPr/>
          </a:p>
        </p:txBody>
      </p:sp>
      <p:sp>
        <p:nvSpPr>
          <p:cNvPr id="133" name="Google Shape;133;ga5e087ef53_0_0"/>
          <p:cNvSpPr txBox="1"/>
          <p:nvPr>
            <p:ph idx="12" type="sldNum"/>
          </p:nvPr>
        </p:nvSpPr>
        <p:spPr>
          <a:xfrm>
            <a:off x="8832200" y="4829300"/>
            <a:ext cx="311700" cy="3141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800"/>
              <a:buNone/>
            </a:pPr>
            <a:fld id="{00000000-1234-1234-1234-123412341234}" type="slidenum">
              <a:rPr lang="en-GB"/>
              <a:t>‹#›</a:t>
            </a:fld>
            <a:endParaRPr/>
          </a:p>
        </p:txBody>
      </p:sp>
      <p:sp>
        <p:nvSpPr>
          <p:cNvPr id="134" name="Google Shape;134;ga5e087ef53_0_0"/>
          <p:cNvSpPr txBox="1"/>
          <p:nvPr>
            <p:ph idx="4294967295" type="subTitle"/>
          </p:nvPr>
        </p:nvSpPr>
        <p:spPr>
          <a:xfrm>
            <a:off x="90350" y="0"/>
            <a:ext cx="9053700" cy="314100"/>
          </a:xfrm>
          <a:prstGeom prst="rect">
            <a:avLst/>
          </a:prstGeom>
          <a:noFill/>
          <a:ln>
            <a:noFill/>
          </a:ln>
        </p:spPr>
        <p:txBody>
          <a:bodyPr anchorCtr="0" anchor="t" bIns="91425" lIns="91425" spcFirstLastPara="1" rIns="91425" wrap="square" tIns="91425">
            <a:noAutofit/>
          </a:bodyPr>
          <a:lstStyle/>
          <a:p>
            <a:pPr indent="0" lvl="0" marL="0" marR="0" rtl="0" algn="l">
              <a:lnSpc>
                <a:spcPct val="115000"/>
              </a:lnSpc>
              <a:spcBef>
                <a:spcPts val="0"/>
              </a:spcBef>
              <a:spcAft>
                <a:spcPts val="1600"/>
              </a:spcAft>
              <a:buClr>
                <a:srgbClr val="666666"/>
              </a:buClr>
              <a:buSzPts val="1800"/>
              <a:buFont typeface="Quicksand"/>
              <a:buNone/>
            </a:pPr>
            <a:r>
              <a:rPr lang="en-GB" sz="1400"/>
              <a:t>PRIMM</a:t>
            </a:r>
            <a:endParaRPr b="0" i="0" sz="1400" u="none" cap="none" strike="noStrike">
              <a:solidFill>
                <a:srgbClr val="666666"/>
              </a:solidFill>
              <a:latin typeface="Quicksand"/>
              <a:ea typeface="Quicksand"/>
              <a:cs typeface="Quicksand"/>
              <a:sym typeface="Quicksand"/>
            </a:endParaRPr>
          </a:p>
        </p:txBody>
      </p:sp>
      <p:sp>
        <p:nvSpPr>
          <p:cNvPr id="135" name="Google Shape;135;ga5e087ef53_0_0"/>
          <p:cNvSpPr txBox="1"/>
          <p:nvPr/>
        </p:nvSpPr>
        <p:spPr>
          <a:xfrm>
            <a:off x="310900" y="1017725"/>
            <a:ext cx="8522100" cy="3811500"/>
          </a:xfrm>
          <a:prstGeom prst="rect">
            <a:avLst/>
          </a:prstGeom>
          <a:noFill/>
          <a:ln>
            <a:noFill/>
          </a:ln>
        </p:spPr>
        <p:txBody>
          <a:bodyPr anchorCtr="0" anchor="t" bIns="91425" lIns="91425" spcFirstLastPara="1" rIns="91425" wrap="square" tIns="91425">
            <a:noAutofit/>
          </a:bodyPr>
          <a:lstStyle/>
          <a:p>
            <a:pPr indent="0" lvl="0" marL="0" marR="0" rtl="0" algn="l">
              <a:lnSpc>
                <a:spcPct val="136363"/>
              </a:lnSpc>
              <a:spcBef>
                <a:spcPts val="0"/>
              </a:spcBef>
              <a:spcAft>
                <a:spcPts val="0"/>
              </a:spcAft>
              <a:buClr>
                <a:srgbClr val="000000"/>
              </a:buClr>
              <a:buSzPts val="2000"/>
              <a:buFont typeface="Arial"/>
              <a:buNone/>
            </a:pPr>
            <a:r>
              <a:t/>
            </a:r>
            <a:endParaRPr b="1" i="0" sz="2000" u="none" cap="none" strike="noStrike">
              <a:solidFill>
                <a:srgbClr val="666666"/>
              </a:solidFill>
              <a:latin typeface="Arial"/>
              <a:ea typeface="Arial"/>
              <a:cs typeface="Arial"/>
              <a:sym typeface="Arial"/>
            </a:endParaRPr>
          </a:p>
          <a:p>
            <a:pPr indent="0" lvl="0" marL="0" marR="0" rtl="0" algn="l">
              <a:lnSpc>
                <a:spcPct val="136363"/>
              </a:lnSpc>
              <a:spcBef>
                <a:spcPts val="0"/>
              </a:spcBef>
              <a:spcAft>
                <a:spcPts val="0"/>
              </a:spcAft>
              <a:buClr>
                <a:srgbClr val="000000"/>
              </a:buClr>
              <a:buSzPts val="2000"/>
              <a:buFont typeface="Arial"/>
              <a:buNone/>
            </a:pPr>
            <a:r>
              <a:rPr b="1" i="0" lang="en-GB" sz="2000" u="none" cap="none" strike="noStrike">
                <a:solidFill>
                  <a:srgbClr val="666666"/>
                </a:solidFill>
                <a:latin typeface="Arial"/>
                <a:ea typeface="Arial"/>
                <a:cs typeface="Arial"/>
                <a:sym typeface="Arial"/>
              </a:rPr>
              <a:t>Starting the micro:bit program</a:t>
            </a:r>
            <a:endParaRPr b="1" i="0" sz="2000" u="none" cap="none" strike="noStrike">
              <a:solidFill>
                <a:srgbClr val="666666"/>
              </a:solidFill>
              <a:latin typeface="Arial"/>
              <a:ea typeface="Arial"/>
              <a:cs typeface="Arial"/>
              <a:sym typeface="Arial"/>
            </a:endParaRPr>
          </a:p>
          <a:p>
            <a:pPr indent="0" lvl="0" marL="0" marR="0" rtl="0" algn="l">
              <a:lnSpc>
                <a:spcPct val="136363"/>
              </a:lnSpc>
              <a:spcBef>
                <a:spcPts val="0"/>
              </a:spcBef>
              <a:spcAft>
                <a:spcPts val="0"/>
              </a:spcAft>
              <a:buClr>
                <a:srgbClr val="000000"/>
              </a:buClr>
              <a:buSzPts val="1800"/>
              <a:buFont typeface="Arial"/>
              <a:buNone/>
            </a:pPr>
            <a:r>
              <a:t/>
            </a:r>
            <a:endParaRPr b="0" i="0" sz="1800" u="none" cap="none" strike="noStrike">
              <a:solidFill>
                <a:srgbClr val="D73A49"/>
              </a:solidFill>
              <a:latin typeface="Arial"/>
              <a:ea typeface="Arial"/>
              <a:cs typeface="Arial"/>
              <a:sym typeface="Arial"/>
            </a:endParaRPr>
          </a:p>
          <a:p>
            <a:pPr indent="0" lvl="0" marL="0" marR="0" rtl="0" algn="l">
              <a:lnSpc>
                <a:spcPct val="136363"/>
              </a:lnSpc>
              <a:spcBef>
                <a:spcPts val="0"/>
              </a:spcBef>
              <a:spcAft>
                <a:spcPts val="0"/>
              </a:spcAft>
              <a:buClr>
                <a:srgbClr val="000000"/>
              </a:buClr>
              <a:buSzPts val="1800"/>
              <a:buFont typeface="Arial"/>
              <a:buNone/>
            </a:pPr>
            <a:r>
              <a:rPr b="0" i="0" lang="en-GB" sz="1800" u="none" cap="none" strike="noStrike">
                <a:solidFill>
                  <a:srgbClr val="434343"/>
                </a:solidFill>
                <a:latin typeface="Comfortaa"/>
                <a:ea typeface="Comfortaa"/>
                <a:cs typeface="Comfortaa"/>
                <a:sym typeface="Comfortaa"/>
              </a:rPr>
              <a:t>from microbit import *</a:t>
            </a:r>
            <a:endParaRPr b="0" i="0" sz="1800" u="none" cap="none" strike="noStrike">
              <a:solidFill>
                <a:srgbClr val="434343"/>
              </a:solidFill>
              <a:latin typeface="Comfortaa"/>
              <a:ea typeface="Comfortaa"/>
              <a:cs typeface="Comfortaa"/>
              <a:sym typeface="Comfortaa"/>
            </a:endParaRPr>
          </a:p>
          <a:p>
            <a:pPr indent="0" lvl="0" marL="0" marR="0" rtl="0" algn="l">
              <a:lnSpc>
                <a:spcPct val="136363"/>
              </a:lnSpc>
              <a:spcBef>
                <a:spcPts val="0"/>
              </a:spcBef>
              <a:spcAft>
                <a:spcPts val="0"/>
              </a:spcAft>
              <a:buClr>
                <a:srgbClr val="000000"/>
              </a:buClr>
              <a:buSzPts val="1800"/>
              <a:buFont typeface="Arial"/>
              <a:buNone/>
            </a:pPr>
            <a:r>
              <a:rPr lang="en-GB" sz="1800">
                <a:solidFill>
                  <a:srgbClr val="434343"/>
                </a:solidFill>
                <a:latin typeface="Comfortaa"/>
                <a:ea typeface="Comfortaa"/>
                <a:cs typeface="Comfortaa"/>
                <a:sym typeface="Comfortaa"/>
              </a:rPr>
              <a:t>import time</a:t>
            </a:r>
            <a:r>
              <a:rPr b="0" i="0" lang="en-GB" sz="1800" u="none" cap="none" strike="noStrike">
                <a:solidFill>
                  <a:srgbClr val="434343"/>
                </a:solidFill>
                <a:latin typeface="Comfortaa"/>
                <a:ea typeface="Comfortaa"/>
                <a:cs typeface="Comfortaa"/>
                <a:sym typeface="Comfortaa"/>
              </a:rPr>
              <a:t>	 </a:t>
            </a:r>
            <a:endParaRPr b="0" i="0" sz="1850" u="none" cap="none" strike="noStrike">
              <a:solidFill>
                <a:srgbClr val="434343"/>
              </a:solidFill>
              <a:latin typeface="Comfortaa"/>
              <a:ea typeface="Comfortaa"/>
              <a:cs typeface="Comfortaa"/>
              <a:sym typeface="Comfortaa"/>
            </a:endParaRPr>
          </a:p>
          <a:p>
            <a:pPr indent="0" lvl="0" marL="0" marR="0" rtl="0" algn="l">
              <a:lnSpc>
                <a:spcPct val="136363"/>
              </a:lnSpc>
              <a:spcBef>
                <a:spcPts val="0"/>
              </a:spcBef>
              <a:spcAft>
                <a:spcPts val="0"/>
              </a:spcAft>
              <a:buClr>
                <a:srgbClr val="000000"/>
              </a:buClr>
              <a:buSzPts val="1850"/>
              <a:buFont typeface="Arial"/>
              <a:buNone/>
            </a:pPr>
            <a:r>
              <a:t/>
            </a:r>
            <a:endParaRPr b="0" i="0" sz="1850" u="none" cap="none" strike="noStrike">
              <a:solidFill>
                <a:srgbClr val="FF00FF"/>
              </a:solidFill>
              <a:latin typeface="Arial"/>
              <a:ea typeface="Arial"/>
              <a:cs typeface="Arial"/>
              <a:sym typeface="Arial"/>
            </a:endParaRPr>
          </a:p>
          <a:p>
            <a:pPr indent="0" lvl="0" marL="0" marR="0" rtl="0" algn="l">
              <a:lnSpc>
                <a:spcPct val="136363"/>
              </a:lnSpc>
              <a:spcBef>
                <a:spcPts val="0"/>
              </a:spcBef>
              <a:spcAft>
                <a:spcPts val="0"/>
              </a:spcAft>
              <a:buClr>
                <a:srgbClr val="000000"/>
              </a:buClr>
              <a:buSzPts val="2000"/>
              <a:buFont typeface="Arial"/>
              <a:buNone/>
            </a:pPr>
            <a:r>
              <a:rPr b="1" i="0" lang="en-GB" sz="2000" u="none" cap="none" strike="noStrike">
                <a:solidFill>
                  <a:srgbClr val="666666"/>
                </a:solidFill>
                <a:latin typeface="Arial"/>
                <a:ea typeface="Arial"/>
                <a:cs typeface="Arial"/>
                <a:sym typeface="Arial"/>
              </a:rPr>
              <a:t>What is happening?</a:t>
            </a:r>
            <a:endParaRPr b="1" i="0" sz="2000" u="none" cap="none" strike="noStrike">
              <a:solidFill>
                <a:srgbClr val="666666"/>
              </a:solidFill>
              <a:latin typeface="Arial"/>
              <a:ea typeface="Arial"/>
              <a:cs typeface="Arial"/>
              <a:sym typeface="Arial"/>
            </a:endParaRPr>
          </a:p>
          <a:p>
            <a:pPr indent="0" lvl="0" marL="0" marR="0" rtl="0" algn="l">
              <a:lnSpc>
                <a:spcPct val="134482"/>
              </a:lnSpc>
              <a:spcBef>
                <a:spcPts val="0"/>
              </a:spcBef>
              <a:spcAft>
                <a:spcPts val="0"/>
              </a:spcAft>
              <a:buClr>
                <a:srgbClr val="000000"/>
              </a:buClr>
              <a:buSzPts val="1800"/>
              <a:buFont typeface="Arial"/>
              <a:buNone/>
            </a:pPr>
            <a:r>
              <a:rPr b="0" i="0" lang="en-GB" sz="1800" u="none" cap="none" strike="noStrike">
                <a:solidFill>
                  <a:srgbClr val="FF00FF"/>
                </a:solidFill>
                <a:latin typeface="Arial"/>
                <a:ea typeface="Arial"/>
                <a:cs typeface="Arial"/>
                <a:sym typeface="Arial"/>
              </a:rPr>
              <a:t>imports the micro:bit module to give you access to all the hardware that is built-in into your board. Then imports time mod</a:t>
            </a:r>
            <a:r>
              <a:rPr lang="en-GB" sz="1800">
                <a:solidFill>
                  <a:srgbClr val="FF00FF"/>
                </a:solidFill>
              </a:rPr>
              <a:t>ule.</a:t>
            </a:r>
            <a:endParaRPr b="0" i="0" sz="1800" u="none" cap="none" strike="noStrike">
              <a:solidFill>
                <a:srgbClr val="000000"/>
              </a:solidFill>
              <a:latin typeface="Arial"/>
              <a:ea typeface="Arial"/>
              <a:cs typeface="Arial"/>
              <a:sym typeface="Arial"/>
            </a:endParaRPr>
          </a:p>
          <a:p>
            <a:pPr indent="0" lvl="0" marL="0" marR="0" rtl="0" algn="l">
              <a:lnSpc>
                <a:spcPct val="136363"/>
              </a:lnSpc>
              <a:spcBef>
                <a:spcPts val="0"/>
              </a:spcBef>
              <a:spcAft>
                <a:spcPts val="0"/>
              </a:spcAft>
              <a:buClr>
                <a:srgbClr val="000000"/>
              </a:buClr>
              <a:buSzPts val="2000"/>
              <a:buFont typeface="Arial"/>
              <a:buNone/>
            </a:pPr>
            <a:r>
              <a:t/>
            </a:r>
            <a:endParaRPr b="1" i="0" sz="2000" u="none" cap="none" strike="noStrike">
              <a:solidFill>
                <a:srgbClr val="666666"/>
              </a:solidFill>
              <a:latin typeface="Arial"/>
              <a:ea typeface="Arial"/>
              <a:cs typeface="Arial"/>
              <a:sym typeface="Arial"/>
            </a:endParaRPr>
          </a:p>
        </p:txBody>
      </p:sp>
      <p:pic>
        <p:nvPicPr>
          <p:cNvPr id="136" name="Google Shape;136;ga5e087ef53_0_0"/>
          <p:cNvPicPr preferRelativeResize="0"/>
          <p:nvPr/>
        </p:nvPicPr>
        <p:blipFill rotWithShape="1">
          <a:blip r:embed="rId3">
            <a:alphaModFix/>
          </a:blip>
          <a:srcRect b="0" l="0" r="0" t="0"/>
          <a:stretch/>
        </p:blipFill>
        <p:spPr>
          <a:xfrm>
            <a:off x="5758726" y="797975"/>
            <a:ext cx="2909725" cy="3032925"/>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35">
                                            <p:txEl>
                                              <p:pRg end="0" st="0"/>
                                            </p:txEl>
                                          </p:spTgt>
                                        </p:tgtEl>
                                        <p:attrNameLst>
                                          <p:attrName>style.visibility</p:attrName>
                                        </p:attrNameLst>
                                      </p:cBhvr>
                                      <p:to>
                                        <p:strVal val="visible"/>
                                      </p:to>
                                    </p:set>
                                    <p:animEffect filter="fade" transition="in">
                                      <p:cBhvr>
                                        <p:cTn dur="1000"/>
                                        <p:tgtEl>
                                          <p:spTgt spid="135">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35">
                                            <p:txEl>
                                              <p:pRg end="1" st="1"/>
                                            </p:txEl>
                                          </p:spTgt>
                                        </p:tgtEl>
                                        <p:attrNameLst>
                                          <p:attrName>style.visibility</p:attrName>
                                        </p:attrNameLst>
                                      </p:cBhvr>
                                      <p:to>
                                        <p:strVal val="visible"/>
                                      </p:to>
                                    </p:set>
                                    <p:animEffect filter="fade" transition="in">
                                      <p:cBhvr>
                                        <p:cTn dur="1000"/>
                                        <p:tgtEl>
                                          <p:spTgt spid="135">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35">
                                            <p:txEl>
                                              <p:pRg end="2" st="2"/>
                                            </p:txEl>
                                          </p:spTgt>
                                        </p:tgtEl>
                                        <p:attrNameLst>
                                          <p:attrName>style.visibility</p:attrName>
                                        </p:attrNameLst>
                                      </p:cBhvr>
                                      <p:to>
                                        <p:strVal val="visible"/>
                                      </p:to>
                                    </p:set>
                                    <p:animEffect filter="fade" transition="in">
                                      <p:cBhvr>
                                        <p:cTn dur="1000"/>
                                        <p:tgtEl>
                                          <p:spTgt spid="135">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35">
                                            <p:txEl>
                                              <p:pRg end="3" st="3"/>
                                            </p:txEl>
                                          </p:spTgt>
                                        </p:tgtEl>
                                        <p:attrNameLst>
                                          <p:attrName>style.visibility</p:attrName>
                                        </p:attrNameLst>
                                      </p:cBhvr>
                                      <p:to>
                                        <p:strVal val="visible"/>
                                      </p:to>
                                    </p:set>
                                    <p:animEffect filter="fade" transition="in">
                                      <p:cBhvr>
                                        <p:cTn dur="1000"/>
                                        <p:tgtEl>
                                          <p:spTgt spid="135">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35">
                                            <p:txEl>
                                              <p:pRg end="4" st="4"/>
                                            </p:txEl>
                                          </p:spTgt>
                                        </p:tgtEl>
                                        <p:attrNameLst>
                                          <p:attrName>style.visibility</p:attrName>
                                        </p:attrNameLst>
                                      </p:cBhvr>
                                      <p:to>
                                        <p:strVal val="visible"/>
                                      </p:to>
                                    </p:set>
                                    <p:animEffect filter="fade" transition="in">
                                      <p:cBhvr>
                                        <p:cTn dur="1000"/>
                                        <p:tgtEl>
                                          <p:spTgt spid="135">
                                            <p:txEl>
                                              <p:pRg end="4" st="4"/>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35">
                                            <p:txEl>
                                              <p:pRg end="5" st="5"/>
                                            </p:txEl>
                                          </p:spTgt>
                                        </p:tgtEl>
                                        <p:attrNameLst>
                                          <p:attrName>style.visibility</p:attrName>
                                        </p:attrNameLst>
                                      </p:cBhvr>
                                      <p:to>
                                        <p:strVal val="visible"/>
                                      </p:to>
                                    </p:set>
                                    <p:animEffect filter="fade" transition="in">
                                      <p:cBhvr>
                                        <p:cTn dur="1000"/>
                                        <p:tgtEl>
                                          <p:spTgt spid="135">
                                            <p:txEl>
                                              <p:pRg end="5" st="5"/>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35">
                                            <p:txEl>
                                              <p:pRg end="6" st="6"/>
                                            </p:txEl>
                                          </p:spTgt>
                                        </p:tgtEl>
                                        <p:attrNameLst>
                                          <p:attrName>style.visibility</p:attrName>
                                        </p:attrNameLst>
                                      </p:cBhvr>
                                      <p:to>
                                        <p:strVal val="visible"/>
                                      </p:to>
                                    </p:set>
                                    <p:animEffect filter="fade" transition="in">
                                      <p:cBhvr>
                                        <p:cTn dur="1000"/>
                                        <p:tgtEl>
                                          <p:spTgt spid="135">
                                            <p:txEl>
                                              <p:pRg end="6" st="6"/>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35">
                                            <p:txEl>
                                              <p:pRg end="7" st="7"/>
                                            </p:txEl>
                                          </p:spTgt>
                                        </p:tgtEl>
                                        <p:attrNameLst>
                                          <p:attrName>style.visibility</p:attrName>
                                        </p:attrNameLst>
                                      </p:cBhvr>
                                      <p:to>
                                        <p:strVal val="visible"/>
                                      </p:to>
                                    </p:set>
                                    <p:animEffect filter="fade" transition="in">
                                      <p:cBhvr>
                                        <p:cTn dur="1000"/>
                                        <p:tgtEl>
                                          <p:spTgt spid="135">
                                            <p:txEl>
                                              <p:pRg end="7" st="7"/>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35">
                                            <p:txEl>
                                              <p:pRg end="8" st="8"/>
                                            </p:txEl>
                                          </p:spTgt>
                                        </p:tgtEl>
                                        <p:attrNameLst>
                                          <p:attrName>style.visibility</p:attrName>
                                        </p:attrNameLst>
                                      </p:cBhvr>
                                      <p:to>
                                        <p:strVal val="visible"/>
                                      </p:to>
                                    </p:set>
                                    <p:animEffect filter="fade" transition="in">
                                      <p:cBhvr>
                                        <p:cTn dur="1000"/>
                                        <p:tgtEl>
                                          <p:spTgt spid="135">
                                            <p:txEl>
                                              <p:pRg end="8" st="8"/>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0" name="Shape 140"/>
        <p:cNvGrpSpPr/>
        <p:nvPr/>
      </p:nvGrpSpPr>
      <p:grpSpPr>
        <a:xfrm>
          <a:off x="0" y="0"/>
          <a:ext cx="0" cy="0"/>
          <a:chOff x="0" y="0"/>
          <a:chExt cx="0" cy="0"/>
        </a:xfrm>
      </p:grpSpPr>
      <p:sp>
        <p:nvSpPr>
          <p:cNvPr id="141" name="Google Shape;141;gb0857580e6_0_2"/>
          <p:cNvSpPr txBox="1"/>
          <p:nvPr>
            <p:ph type="title"/>
          </p:nvPr>
        </p:nvSpPr>
        <p:spPr>
          <a:xfrm>
            <a:off x="146350" y="310900"/>
            <a:ext cx="8522100" cy="7068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800"/>
              <a:buNone/>
            </a:pPr>
            <a:r>
              <a:rPr lang="en-GB"/>
              <a:t>Investigate: teacher and students use correct terminology to identify the syntax and features of the program</a:t>
            </a:r>
            <a:endParaRPr/>
          </a:p>
        </p:txBody>
      </p:sp>
      <p:sp>
        <p:nvSpPr>
          <p:cNvPr id="142" name="Google Shape;142;gb0857580e6_0_2"/>
          <p:cNvSpPr txBox="1"/>
          <p:nvPr>
            <p:ph idx="12" type="sldNum"/>
          </p:nvPr>
        </p:nvSpPr>
        <p:spPr>
          <a:xfrm>
            <a:off x="8832200" y="4829300"/>
            <a:ext cx="311700" cy="3141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800"/>
              <a:buNone/>
            </a:pPr>
            <a:fld id="{00000000-1234-1234-1234-123412341234}" type="slidenum">
              <a:rPr lang="en-GB"/>
              <a:t>‹#›</a:t>
            </a:fld>
            <a:endParaRPr/>
          </a:p>
        </p:txBody>
      </p:sp>
      <p:sp>
        <p:nvSpPr>
          <p:cNvPr id="143" name="Google Shape;143;gb0857580e6_0_2"/>
          <p:cNvSpPr txBox="1"/>
          <p:nvPr>
            <p:ph idx="4294967295" type="subTitle"/>
          </p:nvPr>
        </p:nvSpPr>
        <p:spPr>
          <a:xfrm>
            <a:off x="90350" y="0"/>
            <a:ext cx="9053700" cy="314100"/>
          </a:xfrm>
          <a:prstGeom prst="rect">
            <a:avLst/>
          </a:prstGeom>
          <a:noFill/>
          <a:ln>
            <a:noFill/>
          </a:ln>
        </p:spPr>
        <p:txBody>
          <a:bodyPr anchorCtr="0" anchor="t" bIns="91425" lIns="91425" spcFirstLastPara="1" rIns="91425" wrap="square" tIns="91425">
            <a:noAutofit/>
          </a:bodyPr>
          <a:lstStyle/>
          <a:p>
            <a:pPr indent="0" lvl="0" marL="0" marR="0" rtl="0" algn="l">
              <a:lnSpc>
                <a:spcPct val="115000"/>
              </a:lnSpc>
              <a:spcBef>
                <a:spcPts val="0"/>
              </a:spcBef>
              <a:spcAft>
                <a:spcPts val="1600"/>
              </a:spcAft>
              <a:buClr>
                <a:srgbClr val="666666"/>
              </a:buClr>
              <a:buSzPts val="1800"/>
              <a:buFont typeface="Quicksand"/>
              <a:buNone/>
            </a:pPr>
            <a:r>
              <a:rPr lang="en-GB" sz="1400"/>
              <a:t>PRIMM</a:t>
            </a:r>
            <a:endParaRPr b="0" i="0" sz="1400" u="none" cap="none" strike="noStrike">
              <a:solidFill>
                <a:srgbClr val="666666"/>
              </a:solidFill>
              <a:latin typeface="Quicksand"/>
              <a:ea typeface="Quicksand"/>
              <a:cs typeface="Quicksand"/>
              <a:sym typeface="Quicksand"/>
            </a:endParaRPr>
          </a:p>
        </p:txBody>
      </p:sp>
      <p:sp>
        <p:nvSpPr>
          <p:cNvPr id="144" name="Google Shape;144;gb0857580e6_0_2"/>
          <p:cNvSpPr txBox="1"/>
          <p:nvPr/>
        </p:nvSpPr>
        <p:spPr>
          <a:xfrm>
            <a:off x="528475" y="1289050"/>
            <a:ext cx="5112900" cy="2951100"/>
          </a:xfrm>
          <a:prstGeom prst="rect">
            <a:avLst/>
          </a:prstGeom>
          <a:noFill/>
          <a:ln>
            <a:noFill/>
          </a:ln>
        </p:spPr>
        <p:txBody>
          <a:bodyPr anchorCtr="0" anchor="t" bIns="91425" lIns="91425" spcFirstLastPara="1" rIns="91425" wrap="square" tIns="91425">
            <a:noAutofit/>
          </a:bodyPr>
          <a:lstStyle/>
          <a:p>
            <a:pPr indent="0" lvl="0" marL="0" marR="0" rtl="0" algn="l">
              <a:lnSpc>
                <a:spcPct val="136363"/>
              </a:lnSpc>
              <a:spcBef>
                <a:spcPts val="0"/>
              </a:spcBef>
              <a:spcAft>
                <a:spcPts val="0"/>
              </a:spcAft>
              <a:buClr>
                <a:srgbClr val="000000"/>
              </a:buClr>
              <a:buSzPts val="1700"/>
              <a:buFont typeface="Arial"/>
              <a:buNone/>
            </a:pPr>
            <a:r>
              <a:rPr b="0" i="0" lang="en-GB" sz="1800" u="none" cap="none" strike="noStrike">
                <a:solidFill>
                  <a:srgbClr val="666666"/>
                </a:solidFill>
                <a:latin typeface="Arial"/>
                <a:ea typeface="Arial"/>
                <a:cs typeface="Arial"/>
                <a:sym typeface="Arial"/>
              </a:rPr>
              <a:t>What does this line do? Turn to your partner and discuss.</a:t>
            </a:r>
            <a:endParaRPr b="0" i="0" sz="1900" u="none" cap="none" strike="noStrike">
              <a:solidFill>
                <a:srgbClr val="434343"/>
              </a:solidFill>
              <a:latin typeface="Arial"/>
              <a:ea typeface="Arial"/>
              <a:cs typeface="Arial"/>
              <a:sym typeface="Arial"/>
            </a:endParaRPr>
          </a:p>
          <a:p>
            <a:pPr indent="0" lvl="0" marL="0" marR="0" rtl="0" algn="l">
              <a:lnSpc>
                <a:spcPct val="136363"/>
              </a:lnSpc>
              <a:spcBef>
                <a:spcPts val="0"/>
              </a:spcBef>
              <a:spcAft>
                <a:spcPts val="0"/>
              </a:spcAft>
              <a:buClr>
                <a:srgbClr val="000000"/>
              </a:buClr>
              <a:buSzPts val="1700"/>
              <a:buFont typeface="Arial"/>
              <a:buNone/>
            </a:pPr>
            <a:r>
              <a:t/>
            </a:r>
            <a:endParaRPr b="1" i="0" sz="1800" u="none" cap="none" strike="noStrike">
              <a:solidFill>
                <a:srgbClr val="434343"/>
              </a:solidFill>
              <a:latin typeface="Arial"/>
              <a:ea typeface="Arial"/>
              <a:cs typeface="Arial"/>
              <a:sym typeface="Arial"/>
            </a:endParaRPr>
          </a:p>
          <a:p>
            <a:pPr indent="0" lvl="0" marL="0" marR="0" rtl="0" algn="l">
              <a:lnSpc>
                <a:spcPct val="136363"/>
              </a:lnSpc>
              <a:spcBef>
                <a:spcPts val="0"/>
              </a:spcBef>
              <a:spcAft>
                <a:spcPts val="0"/>
              </a:spcAft>
              <a:buClr>
                <a:srgbClr val="000000"/>
              </a:buClr>
              <a:buSzPts val="2000"/>
              <a:buFont typeface="Arial"/>
              <a:buNone/>
            </a:pPr>
            <a:r>
              <a:rPr b="0" i="0" lang="en-GB" sz="1800" u="none" cap="none" strike="noStrike">
                <a:solidFill>
                  <a:srgbClr val="434343"/>
                </a:solidFill>
                <a:latin typeface="Comfortaa"/>
                <a:ea typeface="Comfortaa"/>
                <a:cs typeface="Comfortaa"/>
                <a:sym typeface="Comfortaa"/>
              </a:rPr>
              <a:t>While True:</a:t>
            </a:r>
            <a:endParaRPr b="0" i="0" sz="1800" u="none" cap="none" strike="noStrike">
              <a:solidFill>
                <a:srgbClr val="434343"/>
              </a:solidFill>
              <a:latin typeface="Comfortaa"/>
              <a:ea typeface="Comfortaa"/>
              <a:cs typeface="Comfortaa"/>
              <a:sym typeface="Comfortaa"/>
            </a:endParaRPr>
          </a:p>
          <a:p>
            <a:pPr indent="0" lvl="0" marL="0" marR="0" rtl="0" algn="l">
              <a:lnSpc>
                <a:spcPct val="136363"/>
              </a:lnSpc>
              <a:spcBef>
                <a:spcPts val="0"/>
              </a:spcBef>
              <a:spcAft>
                <a:spcPts val="0"/>
              </a:spcAft>
              <a:buClr>
                <a:srgbClr val="000000"/>
              </a:buClr>
              <a:buSzPts val="1800"/>
              <a:buFont typeface="Arial"/>
              <a:buNone/>
            </a:pPr>
            <a:r>
              <a:t/>
            </a:r>
            <a:endParaRPr b="0" i="0" sz="1800" u="none" cap="none" strike="noStrike">
              <a:solidFill>
                <a:srgbClr val="FF00FF"/>
              </a:solidFill>
              <a:latin typeface="Arial"/>
              <a:ea typeface="Arial"/>
              <a:cs typeface="Arial"/>
              <a:sym typeface="Arial"/>
            </a:endParaRPr>
          </a:p>
          <a:p>
            <a:pPr indent="0" lvl="0" marL="0" marR="0" rtl="0" algn="l">
              <a:lnSpc>
                <a:spcPct val="136363"/>
              </a:lnSpc>
              <a:spcBef>
                <a:spcPts val="0"/>
              </a:spcBef>
              <a:spcAft>
                <a:spcPts val="0"/>
              </a:spcAft>
              <a:buClr>
                <a:srgbClr val="000000"/>
              </a:buClr>
              <a:buSzPts val="1800"/>
              <a:buFont typeface="Arial"/>
              <a:buNone/>
            </a:pPr>
            <a:r>
              <a:rPr b="0" i="0" lang="en-GB" sz="1800" u="none" cap="none" strike="noStrike">
                <a:solidFill>
                  <a:srgbClr val="FF00FF"/>
                </a:solidFill>
                <a:latin typeface="Arial"/>
                <a:ea typeface="Arial"/>
                <a:cs typeface="Arial"/>
                <a:sym typeface="Arial"/>
              </a:rPr>
              <a:t>Loop forever</a:t>
            </a:r>
            <a:endParaRPr b="0" i="0" sz="1800" u="none" cap="none" strike="noStrike">
              <a:solidFill>
                <a:srgbClr val="FF00FF"/>
              </a:solidFill>
              <a:latin typeface="Arial"/>
              <a:ea typeface="Arial"/>
              <a:cs typeface="Arial"/>
              <a:sym typeface="Arial"/>
            </a:endParaRPr>
          </a:p>
          <a:p>
            <a:pPr indent="0" lvl="0" marL="0" marR="0" rtl="0" algn="l">
              <a:lnSpc>
                <a:spcPct val="136363"/>
              </a:lnSpc>
              <a:spcBef>
                <a:spcPts val="0"/>
              </a:spcBef>
              <a:spcAft>
                <a:spcPts val="0"/>
              </a:spcAft>
              <a:buClr>
                <a:srgbClr val="000000"/>
              </a:buClr>
              <a:buSzPts val="1800"/>
              <a:buFont typeface="Arial"/>
              <a:buNone/>
            </a:pPr>
            <a:r>
              <a:t/>
            </a:r>
            <a:endParaRPr b="0" i="0" sz="1800" u="none" cap="none" strike="noStrike">
              <a:solidFill>
                <a:srgbClr val="434343"/>
              </a:solidFill>
              <a:latin typeface="Comfortaa"/>
              <a:ea typeface="Comfortaa"/>
              <a:cs typeface="Comfortaa"/>
              <a:sym typeface="Comfortaa"/>
            </a:endParaRPr>
          </a:p>
          <a:p>
            <a:pPr indent="0" lvl="0" marL="0" marR="0" rtl="0" algn="l">
              <a:lnSpc>
                <a:spcPct val="136363"/>
              </a:lnSpc>
              <a:spcBef>
                <a:spcPts val="0"/>
              </a:spcBef>
              <a:spcAft>
                <a:spcPts val="0"/>
              </a:spcAft>
              <a:buClr>
                <a:srgbClr val="000000"/>
              </a:buClr>
              <a:buSzPts val="1800"/>
              <a:buFont typeface="Arial"/>
              <a:buNone/>
            </a:pPr>
            <a:r>
              <a:rPr b="0" i="0" lang="en-GB" sz="1800" u="none" cap="none" strike="noStrike">
                <a:solidFill>
                  <a:srgbClr val="666666"/>
                </a:solidFill>
                <a:latin typeface="Arial"/>
                <a:ea typeface="Arial"/>
                <a:cs typeface="Arial"/>
                <a:sym typeface="Arial"/>
              </a:rPr>
              <a:t>i.e. while the program runs the next section of code keeps running.</a:t>
            </a:r>
            <a:endParaRPr b="0" i="0" sz="1800" u="none" cap="none" strike="noStrike">
              <a:solidFill>
                <a:srgbClr val="434343"/>
              </a:solidFill>
              <a:latin typeface="Comfortaa"/>
              <a:ea typeface="Comfortaa"/>
              <a:cs typeface="Comfortaa"/>
              <a:sym typeface="Comfortaa"/>
            </a:endParaRPr>
          </a:p>
        </p:txBody>
      </p:sp>
      <p:pic>
        <p:nvPicPr>
          <p:cNvPr id="145" name="Google Shape;145;gb0857580e6_0_2"/>
          <p:cNvPicPr preferRelativeResize="0"/>
          <p:nvPr/>
        </p:nvPicPr>
        <p:blipFill rotWithShape="1">
          <a:blip r:embed="rId3">
            <a:alphaModFix/>
          </a:blip>
          <a:srcRect b="0" l="0" r="0" t="0"/>
          <a:stretch/>
        </p:blipFill>
        <p:spPr>
          <a:xfrm>
            <a:off x="5793775" y="1170100"/>
            <a:ext cx="2492607" cy="3821002"/>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44">
                                            <p:txEl>
                                              <p:pRg end="0" st="0"/>
                                            </p:txEl>
                                          </p:spTgt>
                                        </p:tgtEl>
                                        <p:attrNameLst>
                                          <p:attrName>style.visibility</p:attrName>
                                        </p:attrNameLst>
                                      </p:cBhvr>
                                      <p:to>
                                        <p:strVal val="visible"/>
                                      </p:to>
                                    </p:set>
                                    <p:animEffect filter="fade" transition="in">
                                      <p:cBhvr>
                                        <p:cTn dur="1000"/>
                                        <p:tgtEl>
                                          <p:spTgt spid="144">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44">
                                            <p:txEl>
                                              <p:pRg end="1" st="1"/>
                                            </p:txEl>
                                          </p:spTgt>
                                        </p:tgtEl>
                                        <p:attrNameLst>
                                          <p:attrName>style.visibility</p:attrName>
                                        </p:attrNameLst>
                                      </p:cBhvr>
                                      <p:to>
                                        <p:strVal val="visible"/>
                                      </p:to>
                                    </p:set>
                                    <p:animEffect filter="fade" transition="in">
                                      <p:cBhvr>
                                        <p:cTn dur="1000"/>
                                        <p:tgtEl>
                                          <p:spTgt spid="144">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44">
                                            <p:txEl>
                                              <p:pRg end="2" st="2"/>
                                            </p:txEl>
                                          </p:spTgt>
                                        </p:tgtEl>
                                        <p:attrNameLst>
                                          <p:attrName>style.visibility</p:attrName>
                                        </p:attrNameLst>
                                      </p:cBhvr>
                                      <p:to>
                                        <p:strVal val="visible"/>
                                      </p:to>
                                    </p:set>
                                    <p:animEffect filter="fade" transition="in">
                                      <p:cBhvr>
                                        <p:cTn dur="1000"/>
                                        <p:tgtEl>
                                          <p:spTgt spid="144">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44">
                                            <p:txEl>
                                              <p:pRg end="3" st="3"/>
                                            </p:txEl>
                                          </p:spTgt>
                                        </p:tgtEl>
                                        <p:attrNameLst>
                                          <p:attrName>style.visibility</p:attrName>
                                        </p:attrNameLst>
                                      </p:cBhvr>
                                      <p:to>
                                        <p:strVal val="visible"/>
                                      </p:to>
                                    </p:set>
                                    <p:animEffect filter="fade" transition="in">
                                      <p:cBhvr>
                                        <p:cTn dur="1000"/>
                                        <p:tgtEl>
                                          <p:spTgt spid="144">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44">
                                            <p:txEl>
                                              <p:pRg end="4" st="4"/>
                                            </p:txEl>
                                          </p:spTgt>
                                        </p:tgtEl>
                                        <p:attrNameLst>
                                          <p:attrName>style.visibility</p:attrName>
                                        </p:attrNameLst>
                                      </p:cBhvr>
                                      <p:to>
                                        <p:strVal val="visible"/>
                                      </p:to>
                                    </p:set>
                                    <p:animEffect filter="fade" transition="in">
                                      <p:cBhvr>
                                        <p:cTn dur="1000"/>
                                        <p:tgtEl>
                                          <p:spTgt spid="144">
                                            <p:txEl>
                                              <p:pRg end="4" st="4"/>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44">
                                            <p:txEl>
                                              <p:pRg end="5" st="5"/>
                                            </p:txEl>
                                          </p:spTgt>
                                        </p:tgtEl>
                                        <p:attrNameLst>
                                          <p:attrName>style.visibility</p:attrName>
                                        </p:attrNameLst>
                                      </p:cBhvr>
                                      <p:to>
                                        <p:strVal val="visible"/>
                                      </p:to>
                                    </p:set>
                                    <p:animEffect filter="fade" transition="in">
                                      <p:cBhvr>
                                        <p:cTn dur="1000"/>
                                        <p:tgtEl>
                                          <p:spTgt spid="144">
                                            <p:txEl>
                                              <p:pRg end="5" st="5"/>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44">
                                            <p:txEl>
                                              <p:pRg end="6" st="6"/>
                                            </p:txEl>
                                          </p:spTgt>
                                        </p:tgtEl>
                                        <p:attrNameLst>
                                          <p:attrName>style.visibility</p:attrName>
                                        </p:attrNameLst>
                                      </p:cBhvr>
                                      <p:to>
                                        <p:strVal val="visible"/>
                                      </p:to>
                                    </p:set>
                                    <p:animEffect filter="fade" transition="in">
                                      <p:cBhvr>
                                        <p:cTn dur="1000"/>
                                        <p:tgtEl>
                                          <p:spTgt spid="144">
                                            <p:txEl>
                                              <p:pRg end="6" st="6"/>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9" name="Shape 149"/>
        <p:cNvGrpSpPr/>
        <p:nvPr/>
      </p:nvGrpSpPr>
      <p:grpSpPr>
        <a:xfrm>
          <a:off x="0" y="0"/>
          <a:ext cx="0" cy="0"/>
          <a:chOff x="0" y="0"/>
          <a:chExt cx="0" cy="0"/>
        </a:xfrm>
      </p:grpSpPr>
      <p:sp>
        <p:nvSpPr>
          <p:cNvPr id="150" name="Google Shape;150;gb0857580e6_0_12"/>
          <p:cNvSpPr txBox="1"/>
          <p:nvPr>
            <p:ph type="title"/>
          </p:nvPr>
        </p:nvSpPr>
        <p:spPr>
          <a:xfrm>
            <a:off x="146350" y="310900"/>
            <a:ext cx="8522100" cy="7068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800"/>
              <a:buNone/>
            </a:pPr>
            <a:r>
              <a:rPr lang="en-GB"/>
              <a:t>Investigate: teacher and students use correct terminology to identify the syntax and features of the program</a:t>
            </a:r>
            <a:endParaRPr/>
          </a:p>
        </p:txBody>
      </p:sp>
      <p:sp>
        <p:nvSpPr>
          <p:cNvPr id="151" name="Google Shape;151;gb0857580e6_0_12"/>
          <p:cNvSpPr txBox="1"/>
          <p:nvPr>
            <p:ph idx="12" type="sldNum"/>
          </p:nvPr>
        </p:nvSpPr>
        <p:spPr>
          <a:xfrm>
            <a:off x="8832200" y="4829300"/>
            <a:ext cx="311700" cy="3141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800"/>
              <a:buNone/>
            </a:pPr>
            <a:fld id="{00000000-1234-1234-1234-123412341234}" type="slidenum">
              <a:rPr lang="en-GB"/>
              <a:t>‹#›</a:t>
            </a:fld>
            <a:endParaRPr/>
          </a:p>
        </p:txBody>
      </p:sp>
      <p:sp>
        <p:nvSpPr>
          <p:cNvPr id="152" name="Google Shape;152;gb0857580e6_0_12"/>
          <p:cNvSpPr txBox="1"/>
          <p:nvPr>
            <p:ph idx="4294967295" type="subTitle"/>
          </p:nvPr>
        </p:nvSpPr>
        <p:spPr>
          <a:xfrm>
            <a:off x="90350" y="0"/>
            <a:ext cx="9053700" cy="314100"/>
          </a:xfrm>
          <a:prstGeom prst="rect">
            <a:avLst/>
          </a:prstGeom>
          <a:noFill/>
          <a:ln>
            <a:noFill/>
          </a:ln>
        </p:spPr>
        <p:txBody>
          <a:bodyPr anchorCtr="0" anchor="t" bIns="91425" lIns="91425" spcFirstLastPara="1" rIns="91425" wrap="square" tIns="91425">
            <a:noAutofit/>
          </a:bodyPr>
          <a:lstStyle/>
          <a:p>
            <a:pPr indent="0" lvl="0" marL="0" marR="0" rtl="0" algn="l">
              <a:lnSpc>
                <a:spcPct val="115000"/>
              </a:lnSpc>
              <a:spcBef>
                <a:spcPts val="0"/>
              </a:spcBef>
              <a:spcAft>
                <a:spcPts val="1600"/>
              </a:spcAft>
              <a:buClr>
                <a:srgbClr val="666666"/>
              </a:buClr>
              <a:buSzPts val="1800"/>
              <a:buFont typeface="Quicksand"/>
              <a:buNone/>
            </a:pPr>
            <a:r>
              <a:rPr lang="en-GB" sz="1400"/>
              <a:t>PRIMM</a:t>
            </a:r>
            <a:endParaRPr b="0" i="0" sz="1400" u="none" cap="none" strike="noStrike">
              <a:solidFill>
                <a:srgbClr val="666666"/>
              </a:solidFill>
              <a:latin typeface="Quicksand"/>
              <a:ea typeface="Quicksand"/>
              <a:cs typeface="Quicksand"/>
              <a:sym typeface="Quicksand"/>
            </a:endParaRPr>
          </a:p>
        </p:txBody>
      </p:sp>
      <p:sp>
        <p:nvSpPr>
          <p:cNvPr id="153" name="Google Shape;153;gb0857580e6_0_12"/>
          <p:cNvSpPr txBox="1"/>
          <p:nvPr/>
        </p:nvSpPr>
        <p:spPr>
          <a:xfrm>
            <a:off x="311150" y="1120150"/>
            <a:ext cx="7413300" cy="3540300"/>
          </a:xfrm>
          <a:prstGeom prst="rect">
            <a:avLst/>
          </a:prstGeom>
          <a:noFill/>
          <a:ln>
            <a:noFill/>
          </a:ln>
        </p:spPr>
        <p:txBody>
          <a:bodyPr anchorCtr="0" anchor="t" bIns="91425" lIns="91425" spcFirstLastPara="1" rIns="91425" wrap="square" tIns="91425">
            <a:noAutofit/>
          </a:bodyPr>
          <a:lstStyle/>
          <a:p>
            <a:pPr indent="0" lvl="0" marL="0" marR="0" rtl="0" algn="l">
              <a:lnSpc>
                <a:spcPct val="136363"/>
              </a:lnSpc>
              <a:spcBef>
                <a:spcPts val="0"/>
              </a:spcBef>
              <a:spcAft>
                <a:spcPts val="0"/>
              </a:spcAft>
              <a:buClr>
                <a:srgbClr val="000000"/>
              </a:buClr>
              <a:buSzPts val="1800"/>
              <a:buFont typeface="Arial"/>
              <a:buNone/>
            </a:pPr>
            <a:r>
              <a:rPr b="0" i="0" lang="en-GB" sz="1800" u="none" cap="none" strike="noStrike">
                <a:solidFill>
                  <a:srgbClr val="666666"/>
                </a:solidFill>
                <a:latin typeface="Arial"/>
                <a:ea typeface="Arial"/>
                <a:cs typeface="Arial"/>
                <a:sym typeface="Arial"/>
              </a:rPr>
              <a:t>What does this line do? Turn to your partner and discuss.</a:t>
            </a:r>
            <a:endParaRPr b="0" i="0" sz="1900" u="none" cap="none" strike="noStrike">
              <a:solidFill>
                <a:srgbClr val="434343"/>
              </a:solidFill>
              <a:latin typeface="Arial"/>
              <a:ea typeface="Arial"/>
              <a:cs typeface="Arial"/>
              <a:sym typeface="Arial"/>
            </a:endParaRPr>
          </a:p>
          <a:p>
            <a:pPr indent="0" lvl="0" marL="0" marR="0" rtl="0" algn="l">
              <a:lnSpc>
                <a:spcPct val="136363"/>
              </a:lnSpc>
              <a:spcBef>
                <a:spcPts val="0"/>
              </a:spcBef>
              <a:spcAft>
                <a:spcPts val="0"/>
              </a:spcAft>
              <a:buClr>
                <a:srgbClr val="000000"/>
              </a:buClr>
              <a:buSzPts val="1800"/>
              <a:buFont typeface="Arial"/>
              <a:buNone/>
            </a:pPr>
            <a:r>
              <a:t/>
            </a:r>
            <a:endParaRPr b="1" i="0" sz="1800" u="none" cap="none" strike="noStrike">
              <a:solidFill>
                <a:srgbClr val="434343"/>
              </a:solidFill>
              <a:latin typeface="Arial"/>
              <a:ea typeface="Arial"/>
              <a:cs typeface="Arial"/>
              <a:sym typeface="Arial"/>
            </a:endParaRPr>
          </a:p>
          <a:p>
            <a:pPr indent="0" lvl="0" marL="0" marR="0" rtl="0" algn="l">
              <a:lnSpc>
                <a:spcPct val="136363"/>
              </a:lnSpc>
              <a:spcBef>
                <a:spcPts val="0"/>
              </a:spcBef>
              <a:spcAft>
                <a:spcPts val="0"/>
              </a:spcAft>
              <a:buClr>
                <a:srgbClr val="000000"/>
              </a:buClr>
              <a:buSzPts val="1800"/>
              <a:buFont typeface="Arial"/>
              <a:buNone/>
            </a:pPr>
            <a:r>
              <a:rPr lang="en-GB" sz="1800">
                <a:solidFill>
                  <a:srgbClr val="434343"/>
                </a:solidFill>
                <a:latin typeface="Comfortaa"/>
                <a:ea typeface="Comfortaa"/>
                <a:cs typeface="Comfortaa"/>
                <a:sym typeface="Comfortaa"/>
              </a:rPr>
              <a:t>data = (pin2.read_analog(),)</a:t>
            </a:r>
            <a:endParaRPr b="0" i="0" sz="1800" u="none" cap="none" strike="noStrike">
              <a:solidFill>
                <a:srgbClr val="434343"/>
              </a:solidFill>
              <a:latin typeface="Comfortaa"/>
              <a:ea typeface="Comfortaa"/>
              <a:cs typeface="Comfortaa"/>
              <a:sym typeface="Comfortaa"/>
            </a:endParaRPr>
          </a:p>
          <a:p>
            <a:pPr indent="0" lvl="0" marL="0" marR="0" rtl="0" algn="l">
              <a:lnSpc>
                <a:spcPct val="136363"/>
              </a:lnSpc>
              <a:spcBef>
                <a:spcPts val="0"/>
              </a:spcBef>
              <a:spcAft>
                <a:spcPts val="0"/>
              </a:spcAft>
              <a:buClr>
                <a:srgbClr val="000000"/>
              </a:buClr>
              <a:buSzPts val="1800"/>
              <a:buFont typeface="Arial"/>
              <a:buNone/>
            </a:pPr>
            <a:r>
              <a:t/>
            </a:r>
            <a:endParaRPr b="0" i="0" sz="1800" u="none" cap="none" strike="noStrike">
              <a:solidFill>
                <a:srgbClr val="FF00FF"/>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800"/>
              <a:buFont typeface="Arial"/>
              <a:buNone/>
            </a:pPr>
            <a:r>
              <a:rPr b="0" i="0" lang="en-GB" sz="1800" u="none" cap="none" strike="noStrike">
                <a:solidFill>
                  <a:srgbClr val="FF00FF"/>
                </a:solidFill>
                <a:latin typeface="Arial"/>
                <a:ea typeface="Arial"/>
                <a:cs typeface="Arial"/>
                <a:sym typeface="Arial"/>
              </a:rPr>
              <a:t>The function pin2.read_analog gives a number between 0 and 1023 depending on the voltage at pin2. </a:t>
            </a:r>
            <a:r>
              <a:rPr lang="en-GB" sz="1800">
                <a:solidFill>
                  <a:srgbClr val="FF00FF"/>
                </a:solidFill>
              </a:rPr>
              <a:t>So depending on the position of the slider it will be anywhere from 0 to 1023.</a:t>
            </a:r>
            <a:endParaRPr sz="1800">
              <a:solidFill>
                <a:srgbClr val="FF00FF"/>
              </a:solidFill>
            </a:endParaRPr>
          </a:p>
          <a:p>
            <a:pPr indent="0" lvl="0" marL="0" marR="0" rtl="0" algn="l">
              <a:lnSpc>
                <a:spcPct val="100000"/>
              </a:lnSpc>
              <a:spcBef>
                <a:spcPts val="0"/>
              </a:spcBef>
              <a:spcAft>
                <a:spcPts val="0"/>
              </a:spcAft>
              <a:buClr>
                <a:srgbClr val="000000"/>
              </a:buClr>
              <a:buSzPts val="1800"/>
              <a:buFont typeface="Arial"/>
              <a:buNone/>
            </a:pPr>
            <a:r>
              <a:t/>
            </a:r>
            <a:endParaRPr sz="1800">
              <a:solidFill>
                <a:srgbClr val="FF00FF"/>
              </a:solidFill>
            </a:endParaRPr>
          </a:p>
          <a:p>
            <a:pPr indent="0" lvl="0" marL="0" marR="0" rtl="0" algn="l">
              <a:lnSpc>
                <a:spcPct val="100000"/>
              </a:lnSpc>
              <a:spcBef>
                <a:spcPts val="0"/>
              </a:spcBef>
              <a:spcAft>
                <a:spcPts val="0"/>
              </a:spcAft>
              <a:buClr>
                <a:srgbClr val="000000"/>
              </a:buClr>
              <a:buSzPts val="1800"/>
              <a:buFont typeface="Arial"/>
              <a:buNone/>
            </a:pPr>
            <a:r>
              <a:rPr lang="en-GB" sz="1800">
                <a:solidFill>
                  <a:srgbClr val="FF00FF"/>
                </a:solidFill>
              </a:rPr>
              <a:t>The mu plotter expects a memory efficient tuple so as there is only one value (the pin reading) there is a comma after the value inside the tuple.</a:t>
            </a:r>
            <a:endParaRPr sz="1800">
              <a:solidFill>
                <a:srgbClr val="FF00FF"/>
              </a:solidFil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53">
                                            <p:txEl>
                                              <p:pRg end="0" st="0"/>
                                            </p:txEl>
                                          </p:spTgt>
                                        </p:tgtEl>
                                        <p:attrNameLst>
                                          <p:attrName>style.visibility</p:attrName>
                                        </p:attrNameLst>
                                      </p:cBhvr>
                                      <p:to>
                                        <p:strVal val="visible"/>
                                      </p:to>
                                    </p:set>
                                    <p:animEffect filter="fade" transition="in">
                                      <p:cBhvr>
                                        <p:cTn dur="1000"/>
                                        <p:tgtEl>
                                          <p:spTgt spid="153">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53">
                                            <p:txEl>
                                              <p:pRg end="1" st="1"/>
                                            </p:txEl>
                                          </p:spTgt>
                                        </p:tgtEl>
                                        <p:attrNameLst>
                                          <p:attrName>style.visibility</p:attrName>
                                        </p:attrNameLst>
                                      </p:cBhvr>
                                      <p:to>
                                        <p:strVal val="visible"/>
                                      </p:to>
                                    </p:set>
                                    <p:animEffect filter="fade" transition="in">
                                      <p:cBhvr>
                                        <p:cTn dur="1000"/>
                                        <p:tgtEl>
                                          <p:spTgt spid="153">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53">
                                            <p:txEl>
                                              <p:pRg end="2" st="2"/>
                                            </p:txEl>
                                          </p:spTgt>
                                        </p:tgtEl>
                                        <p:attrNameLst>
                                          <p:attrName>style.visibility</p:attrName>
                                        </p:attrNameLst>
                                      </p:cBhvr>
                                      <p:to>
                                        <p:strVal val="visible"/>
                                      </p:to>
                                    </p:set>
                                    <p:animEffect filter="fade" transition="in">
                                      <p:cBhvr>
                                        <p:cTn dur="1000"/>
                                        <p:tgtEl>
                                          <p:spTgt spid="153">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53">
                                            <p:txEl>
                                              <p:pRg end="3" st="3"/>
                                            </p:txEl>
                                          </p:spTgt>
                                        </p:tgtEl>
                                        <p:attrNameLst>
                                          <p:attrName>style.visibility</p:attrName>
                                        </p:attrNameLst>
                                      </p:cBhvr>
                                      <p:to>
                                        <p:strVal val="visible"/>
                                      </p:to>
                                    </p:set>
                                    <p:animEffect filter="fade" transition="in">
                                      <p:cBhvr>
                                        <p:cTn dur="1000"/>
                                        <p:tgtEl>
                                          <p:spTgt spid="153">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53">
                                            <p:txEl>
                                              <p:pRg end="4" st="4"/>
                                            </p:txEl>
                                          </p:spTgt>
                                        </p:tgtEl>
                                        <p:attrNameLst>
                                          <p:attrName>style.visibility</p:attrName>
                                        </p:attrNameLst>
                                      </p:cBhvr>
                                      <p:to>
                                        <p:strVal val="visible"/>
                                      </p:to>
                                    </p:set>
                                    <p:animEffect filter="fade" transition="in">
                                      <p:cBhvr>
                                        <p:cTn dur="1000"/>
                                        <p:tgtEl>
                                          <p:spTgt spid="153">
                                            <p:txEl>
                                              <p:pRg end="4" st="4"/>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53">
                                            <p:txEl>
                                              <p:pRg end="5" st="5"/>
                                            </p:txEl>
                                          </p:spTgt>
                                        </p:tgtEl>
                                        <p:attrNameLst>
                                          <p:attrName>style.visibility</p:attrName>
                                        </p:attrNameLst>
                                      </p:cBhvr>
                                      <p:to>
                                        <p:strVal val="visible"/>
                                      </p:to>
                                    </p:set>
                                    <p:animEffect filter="fade" transition="in">
                                      <p:cBhvr>
                                        <p:cTn dur="1000"/>
                                        <p:tgtEl>
                                          <p:spTgt spid="153">
                                            <p:txEl>
                                              <p:pRg end="5" st="5"/>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53">
                                            <p:txEl>
                                              <p:pRg end="6" st="6"/>
                                            </p:txEl>
                                          </p:spTgt>
                                        </p:tgtEl>
                                        <p:attrNameLst>
                                          <p:attrName>style.visibility</p:attrName>
                                        </p:attrNameLst>
                                      </p:cBhvr>
                                      <p:to>
                                        <p:strVal val="visible"/>
                                      </p:to>
                                    </p:set>
                                    <p:animEffect filter="fade" transition="in">
                                      <p:cBhvr>
                                        <p:cTn dur="1000"/>
                                        <p:tgtEl>
                                          <p:spTgt spid="153">
                                            <p:txEl>
                                              <p:pRg end="6" st="6"/>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7" name="Shape 157"/>
        <p:cNvGrpSpPr/>
        <p:nvPr/>
      </p:nvGrpSpPr>
      <p:grpSpPr>
        <a:xfrm>
          <a:off x="0" y="0"/>
          <a:ext cx="0" cy="0"/>
          <a:chOff x="0" y="0"/>
          <a:chExt cx="0" cy="0"/>
        </a:xfrm>
      </p:grpSpPr>
      <p:sp>
        <p:nvSpPr>
          <p:cNvPr id="158" name="Google Shape;158;gba05a7e25c_0_0"/>
          <p:cNvSpPr txBox="1"/>
          <p:nvPr>
            <p:ph type="title"/>
          </p:nvPr>
        </p:nvSpPr>
        <p:spPr>
          <a:xfrm>
            <a:off x="146350" y="310900"/>
            <a:ext cx="8522100" cy="7068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800"/>
              <a:buNone/>
            </a:pPr>
            <a:r>
              <a:rPr lang="en-GB"/>
              <a:t>Investigate: teacher and students use correct terminology to identify the syntax and features of the program</a:t>
            </a:r>
            <a:endParaRPr/>
          </a:p>
        </p:txBody>
      </p:sp>
      <p:sp>
        <p:nvSpPr>
          <p:cNvPr id="159" name="Google Shape;159;gba05a7e25c_0_0"/>
          <p:cNvSpPr txBox="1"/>
          <p:nvPr>
            <p:ph idx="12" type="sldNum"/>
          </p:nvPr>
        </p:nvSpPr>
        <p:spPr>
          <a:xfrm>
            <a:off x="8832200" y="4829300"/>
            <a:ext cx="311700" cy="3141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800"/>
              <a:buNone/>
            </a:pPr>
            <a:fld id="{00000000-1234-1234-1234-123412341234}" type="slidenum">
              <a:rPr lang="en-GB"/>
              <a:t>‹#›</a:t>
            </a:fld>
            <a:endParaRPr/>
          </a:p>
        </p:txBody>
      </p:sp>
      <p:sp>
        <p:nvSpPr>
          <p:cNvPr id="160" name="Google Shape;160;gba05a7e25c_0_0"/>
          <p:cNvSpPr txBox="1"/>
          <p:nvPr>
            <p:ph idx="4294967295" type="subTitle"/>
          </p:nvPr>
        </p:nvSpPr>
        <p:spPr>
          <a:xfrm>
            <a:off x="90350" y="0"/>
            <a:ext cx="9053700" cy="314100"/>
          </a:xfrm>
          <a:prstGeom prst="rect">
            <a:avLst/>
          </a:prstGeom>
          <a:noFill/>
          <a:ln>
            <a:noFill/>
          </a:ln>
        </p:spPr>
        <p:txBody>
          <a:bodyPr anchorCtr="0" anchor="t" bIns="91425" lIns="91425" spcFirstLastPara="1" rIns="91425" wrap="square" tIns="91425">
            <a:noAutofit/>
          </a:bodyPr>
          <a:lstStyle/>
          <a:p>
            <a:pPr indent="0" lvl="0" marL="0" marR="0" rtl="0" algn="l">
              <a:lnSpc>
                <a:spcPct val="115000"/>
              </a:lnSpc>
              <a:spcBef>
                <a:spcPts val="0"/>
              </a:spcBef>
              <a:spcAft>
                <a:spcPts val="1600"/>
              </a:spcAft>
              <a:buClr>
                <a:srgbClr val="666666"/>
              </a:buClr>
              <a:buSzPts val="1800"/>
              <a:buFont typeface="Quicksand"/>
              <a:buNone/>
            </a:pPr>
            <a:r>
              <a:rPr lang="en-GB" sz="1400"/>
              <a:t>PRIMM</a:t>
            </a:r>
            <a:endParaRPr b="0" i="0" sz="1400" u="none" cap="none" strike="noStrike">
              <a:solidFill>
                <a:srgbClr val="666666"/>
              </a:solidFill>
              <a:latin typeface="Quicksand"/>
              <a:ea typeface="Quicksand"/>
              <a:cs typeface="Quicksand"/>
              <a:sym typeface="Quicksand"/>
            </a:endParaRPr>
          </a:p>
        </p:txBody>
      </p:sp>
      <p:sp>
        <p:nvSpPr>
          <p:cNvPr id="161" name="Google Shape;161;gba05a7e25c_0_0"/>
          <p:cNvSpPr txBox="1"/>
          <p:nvPr/>
        </p:nvSpPr>
        <p:spPr>
          <a:xfrm>
            <a:off x="311150" y="1289050"/>
            <a:ext cx="7413300" cy="3540300"/>
          </a:xfrm>
          <a:prstGeom prst="rect">
            <a:avLst/>
          </a:prstGeom>
          <a:noFill/>
          <a:ln>
            <a:noFill/>
          </a:ln>
        </p:spPr>
        <p:txBody>
          <a:bodyPr anchorCtr="0" anchor="t" bIns="91425" lIns="91425" spcFirstLastPara="1" rIns="91425" wrap="square" tIns="91425">
            <a:noAutofit/>
          </a:bodyPr>
          <a:lstStyle/>
          <a:p>
            <a:pPr indent="0" lvl="0" marL="0" marR="0" rtl="0" algn="l">
              <a:lnSpc>
                <a:spcPct val="136363"/>
              </a:lnSpc>
              <a:spcBef>
                <a:spcPts val="0"/>
              </a:spcBef>
              <a:spcAft>
                <a:spcPts val="0"/>
              </a:spcAft>
              <a:buClr>
                <a:srgbClr val="000000"/>
              </a:buClr>
              <a:buSzPts val="1800"/>
              <a:buFont typeface="Arial"/>
              <a:buNone/>
            </a:pPr>
            <a:r>
              <a:rPr b="0" i="0" lang="en-GB" sz="1800" u="none" cap="none" strike="noStrike">
                <a:solidFill>
                  <a:srgbClr val="666666"/>
                </a:solidFill>
                <a:latin typeface="Arial"/>
                <a:ea typeface="Arial"/>
                <a:cs typeface="Arial"/>
                <a:sym typeface="Arial"/>
              </a:rPr>
              <a:t>What do th</a:t>
            </a:r>
            <a:r>
              <a:rPr lang="en-GB" sz="1800">
                <a:solidFill>
                  <a:srgbClr val="666666"/>
                </a:solidFill>
              </a:rPr>
              <a:t>e</a:t>
            </a:r>
            <a:r>
              <a:rPr b="0" i="0" lang="en-GB" sz="1800" u="none" cap="none" strike="noStrike">
                <a:solidFill>
                  <a:srgbClr val="666666"/>
                </a:solidFill>
                <a:latin typeface="Arial"/>
                <a:ea typeface="Arial"/>
                <a:cs typeface="Arial"/>
                <a:sym typeface="Arial"/>
              </a:rPr>
              <a:t>se lines do? Turn to your partner and discuss.</a:t>
            </a:r>
            <a:endParaRPr b="0" i="0" sz="1900" u="none" cap="none" strike="noStrike">
              <a:solidFill>
                <a:srgbClr val="434343"/>
              </a:solidFill>
              <a:latin typeface="Arial"/>
              <a:ea typeface="Arial"/>
              <a:cs typeface="Arial"/>
              <a:sym typeface="Arial"/>
            </a:endParaRPr>
          </a:p>
          <a:p>
            <a:pPr indent="0" lvl="0" marL="0" marR="0" rtl="0" algn="l">
              <a:lnSpc>
                <a:spcPct val="136363"/>
              </a:lnSpc>
              <a:spcBef>
                <a:spcPts val="0"/>
              </a:spcBef>
              <a:spcAft>
                <a:spcPts val="0"/>
              </a:spcAft>
              <a:buClr>
                <a:srgbClr val="000000"/>
              </a:buClr>
              <a:buSzPts val="1800"/>
              <a:buFont typeface="Arial"/>
              <a:buNone/>
            </a:pPr>
            <a:r>
              <a:t/>
            </a:r>
            <a:endParaRPr b="1" i="0" sz="1800" u="none" cap="none" strike="noStrike">
              <a:solidFill>
                <a:srgbClr val="434343"/>
              </a:solidFill>
              <a:latin typeface="Arial"/>
              <a:ea typeface="Arial"/>
              <a:cs typeface="Arial"/>
              <a:sym typeface="Arial"/>
            </a:endParaRPr>
          </a:p>
          <a:p>
            <a:pPr indent="0" lvl="0" marL="0" marR="0" rtl="0" algn="l">
              <a:lnSpc>
                <a:spcPct val="136363"/>
              </a:lnSpc>
              <a:spcBef>
                <a:spcPts val="0"/>
              </a:spcBef>
              <a:spcAft>
                <a:spcPts val="0"/>
              </a:spcAft>
              <a:buClr>
                <a:srgbClr val="000000"/>
              </a:buClr>
              <a:buSzPts val="1800"/>
              <a:buFont typeface="Arial"/>
              <a:buNone/>
            </a:pPr>
            <a:r>
              <a:rPr lang="en-GB" sz="1800">
                <a:solidFill>
                  <a:srgbClr val="434343"/>
                </a:solidFill>
                <a:latin typeface="Comfortaa"/>
                <a:ea typeface="Comfortaa"/>
                <a:cs typeface="Comfortaa"/>
                <a:sym typeface="Comfortaa"/>
              </a:rPr>
              <a:t>print(data)</a:t>
            </a:r>
            <a:endParaRPr sz="1800">
              <a:solidFill>
                <a:srgbClr val="434343"/>
              </a:solidFill>
              <a:latin typeface="Comfortaa"/>
              <a:ea typeface="Comfortaa"/>
              <a:cs typeface="Comfortaa"/>
              <a:sym typeface="Comfortaa"/>
            </a:endParaRPr>
          </a:p>
          <a:p>
            <a:pPr indent="0" lvl="0" marL="0" marR="0" rtl="0" algn="l">
              <a:lnSpc>
                <a:spcPct val="136363"/>
              </a:lnSpc>
              <a:spcBef>
                <a:spcPts val="0"/>
              </a:spcBef>
              <a:spcAft>
                <a:spcPts val="0"/>
              </a:spcAft>
              <a:buClr>
                <a:srgbClr val="000000"/>
              </a:buClr>
              <a:buSzPts val="1800"/>
              <a:buFont typeface="Arial"/>
              <a:buNone/>
            </a:pPr>
            <a:r>
              <a:rPr lang="en-GB" sz="1800">
                <a:solidFill>
                  <a:srgbClr val="434343"/>
                </a:solidFill>
                <a:latin typeface="Comfortaa"/>
                <a:ea typeface="Comfortaa"/>
                <a:cs typeface="Comfortaa"/>
                <a:sym typeface="Comfortaa"/>
              </a:rPr>
              <a:t>time.sleep(0.05) </a:t>
            </a:r>
            <a:endParaRPr sz="1800">
              <a:solidFill>
                <a:srgbClr val="434343"/>
              </a:solidFill>
              <a:latin typeface="Comfortaa"/>
              <a:ea typeface="Comfortaa"/>
              <a:cs typeface="Comfortaa"/>
              <a:sym typeface="Comfortaa"/>
            </a:endParaRPr>
          </a:p>
          <a:p>
            <a:pPr indent="0" lvl="0" marL="0" marR="0" rtl="0" algn="l">
              <a:lnSpc>
                <a:spcPct val="136363"/>
              </a:lnSpc>
              <a:spcBef>
                <a:spcPts val="0"/>
              </a:spcBef>
              <a:spcAft>
                <a:spcPts val="0"/>
              </a:spcAft>
              <a:buClr>
                <a:srgbClr val="000000"/>
              </a:buClr>
              <a:buSzPts val="1800"/>
              <a:buFont typeface="Arial"/>
              <a:buNone/>
            </a:pPr>
            <a:r>
              <a:t/>
            </a:r>
            <a:endParaRPr b="0" i="0" sz="1800" u="none" cap="none" strike="noStrike">
              <a:solidFill>
                <a:srgbClr val="FF00FF"/>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800"/>
              <a:buFont typeface="Arial"/>
              <a:buNone/>
            </a:pPr>
            <a:r>
              <a:rPr b="0" i="0" lang="en-GB" sz="1800" u="none" cap="none" strike="noStrike">
                <a:solidFill>
                  <a:srgbClr val="FF00FF"/>
                </a:solidFill>
                <a:latin typeface="Arial"/>
                <a:ea typeface="Arial"/>
                <a:cs typeface="Arial"/>
                <a:sym typeface="Arial"/>
              </a:rPr>
              <a:t>...calls the inbuilt function </a:t>
            </a:r>
            <a:r>
              <a:rPr lang="en-GB" sz="1800">
                <a:solidFill>
                  <a:srgbClr val="FF00FF"/>
                </a:solidFill>
              </a:rPr>
              <a:t>print so that the value (data) that is collected by the slider can be sent to the Mu plotter.</a:t>
            </a:r>
            <a:endParaRPr sz="1800">
              <a:solidFill>
                <a:srgbClr val="FF00FF"/>
              </a:solidFill>
            </a:endParaRPr>
          </a:p>
          <a:p>
            <a:pPr indent="0" lvl="0" marL="0" marR="0" rtl="0" algn="l">
              <a:lnSpc>
                <a:spcPct val="100000"/>
              </a:lnSpc>
              <a:spcBef>
                <a:spcPts val="0"/>
              </a:spcBef>
              <a:spcAft>
                <a:spcPts val="0"/>
              </a:spcAft>
              <a:buClr>
                <a:srgbClr val="000000"/>
              </a:buClr>
              <a:buSzPts val="1800"/>
              <a:buFont typeface="Arial"/>
              <a:buNone/>
            </a:pPr>
            <a:r>
              <a:rPr lang="en-GB" sz="1800">
                <a:solidFill>
                  <a:srgbClr val="FF00FF"/>
                </a:solidFill>
              </a:rPr>
              <a:t>…calls the inbuilt function time.sleep which pauses the program for 1/20th of a second.</a:t>
            </a:r>
            <a:endParaRPr sz="1800">
              <a:solidFill>
                <a:srgbClr val="FF00FF"/>
              </a:solidFil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61">
                                            <p:txEl>
                                              <p:pRg end="0" st="0"/>
                                            </p:txEl>
                                          </p:spTgt>
                                        </p:tgtEl>
                                        <p:attrNameLst>
                                          <p:attrName>style.visibility</p:attrName>
                                        </p:attrNameLst>
                                      </p:cBhvr>
                                      <p:to>
                                        <p:strVal val="visible"/>
                                      </p:to>
                                    </p:set>
                                    <p:animEffect filter="fade" transition="in">
                                      <p:cBhvr>
                                        <p:cTn dur="1000"/>
                                        <p:tgtEl>
                                          <p:spTgt spid="161">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61">
                                            <p:txEl>
                                              <p:pRg end="1" st="1"/>
                                            </p:txEl>
                                          </p:spTgt>
                                        </p:tgtEl>
                                        <p:attrNameLst>
                                          <p:attrName>style.visibility</p:attrName>
                                        </p:attrNameLst>
                                      </p:cBhvr>
                                      <p:to>
                                        <p:strVal val="visible"/>
                                      </p:to>
                                    </p:set>
                                    <p:animEffect filter="fade" transition="in">
                                      <p:cBhvr>
                                        <p:cTn dur="1000"/>
                                        <p:tgtEl>
                                          <p:spTgt spid="161">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61">
                                            <p:txEl>
                                              <p:pRg end="2" st="2"/>
                                            </p:txEl>
                                          </p:spTgt>
                                        </p:tgtEl>
                                        <p:attrNameLst>
                                          <p:attrName>style.visibility</p:attrName>
                                        </p:attrNameLst>
                                      </p:cBhvr>
                                      <p:to>
                                        <p:strVal val="visible"/>
                                      </p:to>
                                    </p:set>
                                    <p:animEffect filter="fade" transition="in">
                                      <p:cBhvr>
                                        <p:cTn dur="1000"/>
                                        <p:tgtEl>
                                          <p:spTgt spid="161">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61">
                                            <p:txEl>
                                              <p:pRg end="3" st="3"/>
                                            </p:txEl>
                                          </p:spTgt>
                                        </p:tgtEl>
                                        <p:attrNameLst>
                                          <p:attrName>style.visibility</p:attrName>
                                        </p:attrNameLst>
                                      </p:cBhvr>
                                      <p:to>
                                        <p:strVal val="visible"/>
                                      </p:to>
                                    </p:set>
                                    <p:animEffect filter="fade" transition="in">
                                      <p:cBhvr>
                                        <p:cTn dur="1000"/>
                                        <p:tgtEl>
                                          <p:spTgt spid="161">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61">
                                            <p:txEl>
                                              <p:pRg end="4" st="4"/>
                                            </p:txEl>
                                          </p:spTgt>
                                        </p:tgtEl>
                                        <p:attrNameLst>
                                          <p:attrName>style.visibility</p:attrName>
                                        </p:attrNameLst>
                                      </p:cBhvr>
                                      <p:to>
                                        <p:strVal val="visible"/>
                                      </p:to>
                                    </p:set>
                                    <p:animEffect filter="fade" transition="in">
                                      <p:cBhvr>
                                        <p:cTn dur="1000"/>
                                        <p:tgtEl>
                                          <p:spTgt spid="161">
                                            <p:txEl>
                                              <p:pRg end="4" st="4"/>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61">
                                            <p:txEl>
                                              <p:pRg end="5" st="5"/>
                                            </p:txEl>
                                          </p:spTgt>
                                        </p:tgtEl>
                                        <p:attrNameLst>
                                          <p:attrName>style.visibility</p:attrName>
                                        </p:attrNameLst>
                                      </p:cBhvr>
                                      <p:to>
                                        <p:strVal val="visible"/>
                                      </p:to>
                                    </p:set>
                                    <p:animEffect filter="fade" transition="in">
                                      <p:cBhvr>
                                        <p:cTn dur="1000"/>
                                        <p:tgtEl>
                                          <p:spTgt spid="161">
                                            <p:txEl>
                                              <p:pRg end="5" st="5"/>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61">
                                            <p:txEl>
                                              <p:pRg end="6" st="6"/>
                                            </p:txEl>
                                          </p:spTgt>
                                        </p:tgtEl>
                                        <p:attrNameLst>
                                          <p:attrName>style.visibility</p:attrName>
                                        </p:attrNameLst>
                                      </p:cBhvr>
                                      <p:to>
                                        <p:strVal val="visible"/>
                                      </p:to>
                                    </p:set>
                                    <p:animEffect filter="fade" transition="in">
                                      <p:cBhvr>
                                        <p:cTn dur="1000"/>
                                        <p:tgtEl>
                                          <p:spTgt spid="161">
                                            <p:txEl>
                                              <p:pRg end="6" st="6"/>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5" name="Shape 165"/>
        <p:cNvGrpSpPr/>
        <p:nvPr/>
      </p:nvGrpSpPr>
      <p:grpSpPr>
        <a:xfrm>
          <a:off x="0" y="0"/>
          <a:ext cx="0" cy="0"/>
          <a:chOff x="0" y="0"/>
          <a:chExt cx="0" cy="0"/>
        </a:xfrm>
      </p:grpSpPr>
      <p:sp>
        <p:nvSpPr>
          <p:cNvPr id="166" name="Google Shape;166;p19"/>
          <p:cNvSpPr txBox="1"/>
          <p:nvPr>
            <p:ph type="title"/>
          </p:nvPr>
        </p:nvSpPr>
        <p:spPr>
          <a:xfrm>
            <a:off x="146350" y="310900"/>
            <a:ext cx="8522100" cy="7068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800"/>
              <a:buNone/>
            </a:pPr>
            <a:r>
              <a:rPr lang="en-GB"/>
              <a:t>Modify: students modify the code to create a new program</a:t>
            </a:r>
            <a:endParaRPr/>
          </a:p>
        </p:txBody>
      </p:sp>
      <p:sp>
        <p:nvSpPr>
          <p:cNvPr id="167" name="Google Shape;167;p19"/>
          <p:cNvSpPr txBox="1"/>
          <p:nvPr>
            <p:ph idx="12" type="sldNum"/>
          </p:nvPr>
        </p:nvSpPr>
        <p:spPr>
          <a:xfrm>
            <a:off x="8832200" y="4829300"/>
            <a:ext cx="311700" cy="3141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800"/>
              <a:buNone/>
            </a:pPr>
            <a:fld id="{00000000-1234-1234-1234-123412341234}" type="slidenum">
              <a:rPr lang="en-GB"/>
              <a:t>‹#›</a:t>
            </a:fld>
            <a:endParaRPr/>
          </a:p>
        </p:txBody>
      </p:sp>
      <p:sp>
        <p:nvSpPr>
          <p:cNvPr id="168" name="Google Shape;168;p19"/>
          <p:cNvSpPr txBox="1"/>
          <p:nvPr>
            <p:ph idx="4294967295" type="subTitle"/>
          </p:nvPr>
        </p:nvSpPr>
        <p:spPr>
          <a:xfrm>
            <a:off x="90350" y="0"/>
            <a:ext cx="9053700" cy="314100"/>
          </a:xfrm>
          <a:prstGeom prst="rect">
            <a:avLst/>
          </a:prstGeom>
          <a:noFill/>
          <a:ln>
            <a:noFill/>
          </a:ln>
        </p:spPr>
        <p:txBody>
          <a:bodyPr anchorCtr="0" anchor="t" bIns="91425" lIns="91425" spcFirstLastPara="1" rIns="91425" wrap="square" tIns="91425">
            <a:noAutofit/>
          </a:bodyPr>
          <a:lstStyle/>
          <a:p>
            <a:pPr indent="0" lvl="0" marL="0" marR="0" rtl="0" algn="l">
              <a:lnSpc>
                <a:spcPct val="115000"/>
              </a:lnSpc>
              <a:spcBef>
                <a:spcPts val="0"/>
              </a:spcBef>
              <a:spcAft>
                <a:spcPts val="1600"/>
              </a:spcAft>
              <a:buClr>
                <a:srgbClr val="666666"/>
              </a:buClr>
              <a:buSzPts val="1800"/>
              <a:buFont typeface="Quicksand"/>
              <a:buNone/>
            </a:pPr>
            <a:r>
              <a:rPr lang="en-GB" sz="1400">
                <a:latin typeface="Arial"/>
                <a:ea typeface="Arial"/>
                <a:cs typeface="Arial"/>
                <a:sym typeface="Arial"/>
              </a:rPr>
              <a:t>PRIMM</a:t>
            </a:r>
            <a:endParaRPr b="0" i="0" sz="1400" u="none" cap="none" strike="noStrike">
              <a:solidFill>
                <a:srgbClr val="666666"/>
              </a:solidFill>
              <a:latin typeface="Arial"/>
              <a:ea typeface="Arial"/>
              <a:cs typeface="Arial"/>
              <a:sym typeface="Arial"/>
            </a:endParaRPr>
          </a:p>
        </p:txBody>
      </p:sp>
      <p:sp>
        <p:nvSpPr>
          <p:cNvPr id="169" name="Google Shape;169;p19"/>
          <p:cNvSpPr txBox="1"/>
          <p:nvPr>
            <p:ph idx="1" type="body"/>
          </p:nvPr>
        </p:nvSpPr>
        <p:spPr>
          <a:xfrm>
            <a:off x="310950" y="1017700"/>
            <a:ext cx="8522100" cy="38856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SzPts val="1800"/>
              <a:buNone/>
            </a:pPr>
            <a:r>
              <a:rPr lang="en-GB"/>
              <a:t>This is where you get to be creative.</a:t>
            </a:r>
            <a:endParaRPr/>
          </a:p>
          <a:p>
            <a:pPr indent="0" lvl="0" marL="0" rtl="0" algn="l">
              <a:lnSpc>
                <a:spcPct val="115000"/>
              </a:lnSpc>
              <a:spcBef>
                <a:spcPts val="1600"/>
              </a:spcBef>
              <a:spcAft>
                <a:spcPts val="0"/>
              </a:spcAft>
              <a:buSzPts val="1800"/>
              <a:buNone/>
            </a:pPr>
            <a:r>
              <a:rPr lang="en-GB"/>
              <a:t>Make any small adjustment to the program and test it:</a:t>
            </a:r>
            <a:endParaRPr/>
          </a:p>
          <a:p>
            <a:pPr indent="0" lvl="0" marL="0" rtl="0" algn="l">
              <a:lnSpc>
                <a:spcPct val="115000"/>
              </a:lnSpc>
              <a:spcBef>
                <a:spcPts val="1600"/>
              </a:spcBef>
              <a:spcAft>
                <a:spcPts val="0"/>
              </a:spcAft>
              <a:buSzPts val="1800"/>
              <a:buNone/>
            </a:pPr>
            <a:r>
              <a:t/>
            </a:r>
            <a:endParaRPr/>
          </a:p>
          <a:p>
            <a:pPr indent="0" lvl="0" marL="0" rtl="0" algn="l">
              <a:lnSpc>
                <a:spcPct val="115000"/>
              </a:lnSpc>
              <a:spcBef>
                <a:spcPts val="1600"/>
              </a:spcBef>
              <a:spcAft>
                <a:spcPts val="0"/>
              </a:spcAft>
              <a:buSzPts val="1800"/>
              <a:buNone/>
            </a:pPr>
            <a:r>
              <a:rPr lang="en-GB"/>
              <a:t>Perhaps you could try putting other values into the tuple to produce a graph?</a:t>
            </a:r>
            <a:endParaRPr/>
          </a:p>
          <a:p>
            <a:pPr indent="0" lvl="0" marL="0" rtl="0" algn="l">
              <a:lnSpc>
                <a:spcPct val="115000"/>
              </a:lnSpc>
              <a:spcBef>
                <a:spcPts val="1600"/>
              </a:spcBef>
              <a:spcAft>
                <a:spcPts val="0"/>
              </a:spcAft>
              <a:buSzPts val="1800"/>
              <a:buNone/>
            </a:pPr>
            <a:r>
              <a:rPr lang="en-GB"/>
              <a:t>Could you reverse the output of the slider, the further to the right lower the number?</a:t>
            </a:r>
            <a:endParaRPr/>
          </a:p>
          <a:p>
            <a:pPr indent="0" lvl="0" marL="457200" rtl="0" algn="l">
              <a:lnSpc>
                <a:spcPct val="115000"/>
              </a:lnSpc>
              <a:spcBef>
                <a:spcPts val="1600"/>
              </a:spcBef>
              <a:spcAft>
                <a:spcPts val="0"/>
              </a:spcAft>
              <a:buSzPts val="1800"/>
              <a:buNone/>
            </a:pPr>
            <a:r>
              <a:t/>
            </a:r>
            <a:endParaRPr/>
          </a:p>
          <a:p>
            <a:pPr indent="0" lvl="0" marL="457200" rtl="0" algn="l">
              <a:lnSpc>
                <a:spcPct val="115000"/>
              </a:lnSpc>
              <a:spcBef>
                <a:spcPts val="1600"/>
              </a:spcBef>
              <a:spcAft>
                <a:spcPts val="0"/>
              </a:spcAft>
              <a:buSzPts val="1800"/>
              <a:buNone/>
            </a:pPr>
            <a:r>
              <a:t/>
            </a:r>
            <a:endParaRPr/>
          </a:p>
          <a:p>
            <a:pPr indent="0" lvl="0" marL="457200" rtl="0" algn="l">
              <a:lnSpc>
                <a:spcPct val="115000"/>
              </a:lnSpc>
              <a:spcBef>
                <a:spcPts val="1600"/>
              </a:spcBef>
              <a:spcAft>
                <a:spcPts val="0"/>
              </a:spcAft>
              <a:buSzPts val="1800"/>
              <a:buNone/>
            </a:pPr>
            <a:r>
              <a:t/>
            </a:r>
            <a:endParaRPr/>
          </a:p>
          <a:p>
            <a:pPr indent="0" lvl="0" marL="0" rtl="0" algn="l">
              <a:lnSpc>
                <a:spcPct val="115000"/>
              </a:lnSpc>
              <a:spcBef>
                <a:spcPts val="1600"/>
              </a:spcBef>
              <a:spcAft>
                <a:spcPts val="1600"/>
              </a:spcAft>
              <a:buSzPts val="1800"/>
              <a:buNone/>
            </a:pPr>
            <a:r>
              <a:t/>
            </a:r>
            <a:endParaRPr/>
          </a:p>
        </p:txBody>
      </p:sp>
      <p:pic>
        <p:nvPicPr>
          <p:cNvPr id="170" name="Google Shape;170;p19"/>
          <p:cNvPicPr preferRelativeResize="0"/>
          <p:nvPr/>
        </p:nvPicPr>
        <p:blipFill rotWithShape="1">
          <a:blip r:embed="rId3">
            <a:alphaModFix/>
          </a:blip>
          <a:srcRect b="0" l="0" r="0" t="0"/>
          <a:stretch/>
        </p:blipFill>
        <p:spPr>
          <a:xfrm>
            <a:off x="6372852" y="705527"/>
            <a:ext cx="2460202" cy="1992523"/>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69"/>
                                        </p:tgtEl>
                                        <p:attrNameLst>
                                          <p:attrName>style.visibility</p:attrName>
                                        </p:attrNameLst>
                                      </p:cBhvr>
                                      <p:to>
                                        <p:strVal val="visible"/>
                                      </p:to>
                                    </p:set>
                                    <p:animEffect filter="fade" transition="in">
                                      <p:cBhvr>
                                        <p:cTn dur="1000"/>
                                        <p:tgtEl>
                                          <p:spTgt spid="169"/>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4" name="Shape 174"/>
        <p:cNvGrpSpPr/>
        <p:nvPr/>
      </p:nvGrpSpPr>
      <p:grpSpPr>
        <a:xfrm>
          <a:off x="0" y="0"/>
          <a:ext cx="0" cy="0"/>
          <a:chOff x="0" y="0"/>
          <a:chExt cx="0" cy="0"/>
        </a:xfrm>
      </p:grpSpPr>
      <p:sp>
        <p:nvSpPr>
          <p:cNvPr id="175" name="Google Shape;175;p20"/>
          <p:cNvSpPr txBox="1"/>
          <p:nvPr>
            <p:ph type="title"/>
          </p:nvPr>
        </p:nvSpPr>
        <p:spPr>
          <a:xfrm>
            <a:off x="146350" y="310900"/>
            <a:ext cx="8522100" cy="7068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800"/>
              <a:buNone/>
            </a:pPr>
            <a:r>
              <a:rPr lang="en-GB"/>
              <a:t>Slider scheme plenary quiz</a:t>
            </a:r>
            <a:endParaRPr/>
          </a:p>
        </p:txBody>
      </p:sp>
      <p:sp>
        <p:nvSpPr>
          <p:cNvPr id="176" name="Google Shape;176;p20"/>
          <p:cNvSpPr txBox="1"/>
          <p:nvPr>
            <p:ph idx="12" type="sldNum"/>
          </p:nvPr>
        </p:nvSpPr>
        <p:spPr>
          <a:xfrm>
            <a:off x="8832200" y="4829300"/>
            <a:ext cx="311700" cy="3141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800"/>
              <a:buNone/>
            </a:pPr>
            <a:fld id="{00000000-1234-1234-1234-123412341234}" type="slidenum">
              <a:rPr lang="en-GB"/>
              <a:t>‹#›</a:t>
            </a:fld>
            <a:endParaRPr/>
          </a:p>
        </p:txBody>
      </p:sp>
      <p:sp>
        <p:nvSpPr>
          <p:cNvPr id="177" name="Google Shape;177;p20"/>
          <p:cNvSpPr txBox="1"/>
          <p:nvPr>
            <p:ph idx="4294967295" type="subTitle"/>
          </p:nvPr>
        </p:nvSpPr>
        <p:spPr>
          <a:xfrm>
            <a:off x="90350" y="0"/>
            <a:ext cx="9053700" cy="314100"/>
          </a:xfrm>
          <a:prstGeom prst="rect">
            <a:avLst/>
          </a:prstGeom>
          <a:noFill/>
          <a:ln>
            <a:noFill/>
          </a:ln>
        </p:spPr>
        <p:txBody>
          <a:bodyPr anchorCtr="0" anchor="t" bIns="91425" lIns="91425" spcFirstLastPara="1" rIns="91425" wrap="square" tIns="91425">
            <a:noAutofit/>
          </a:bodyPr>
          <a:lstStyle/>
          <a:p>
            <a:pPr indent="0" lvl="0" marL="0" marR="0" rtl="0" algn="l">
              <a:lnSpc>
                <a:spcPct val="115000"/>
              </a:lnSpc>
              <a:spcBef>
                <a:spcPts val="0"/>
              </a:spcBef>
              <a:spcAft>
                <a:spcPts val="1600"/>
              </a:spcAft>
              <a:buClr>
                <a:srgbClr val="666666"/>
              </a:buClr>
              <a:buSzPts val="1800"/>
              <a:buFont typeface="Quicksand"/>
              <a:buNone/>
            </a:pPr>
            <a:r>
              <a:rPr b="0" i="0" lang="en-GB" sz="1400" u="none" cap="none" strike="noStrike">
                <a:solidFill>
                  <a:srgbClr val="666666"/>
                </a:solidFill>
                <a:latin typeface="Arial"/>
                <a:ea typeface="Arial"/>
                <a:cs typeface="Arial"/>
                <a:sym typeface="Arial"/>
              </a:rPr>
              <a:t>Plenary</a:t>
            </a:r>
            <a:endParaRPr b="0" i="0" sz="1400" u="none" cap="none" strike="noStrike">
              <a:solidFill>
                <a:srgbClr val="666666"/>
              </a:solidFill>
              <a:latin typeface="Arial"/>
              <a:ea typeface="Arial"/>
              <a:cs typeface="Arial"/>
              <a:sym typeface="Arial"/>
            </a:endParaRPr>
          </a:p>
        </p:txBody>
      </p:sp>
      <p:sp>
        <p:nvSpPr>
          <p:cNvPr id="178" name="Google Shape;178;p20"/>
          <p:cNvSpPr txBox="1"/>
          <p:nvPr>
            <p:ph idx="1" type="body"/>
          </p:nvPr>
        </p:nvSpPr>
        <p:spPr>
          <a:xfrm>
            <a:off x="5549075" y="1135425"/>
            <a:ext cx="3283800" cy="36939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SzPts val="1800"/>
              <a:buNone/>
            </a:pPr>
            <a:r>
              <a:rPr lang="en-GB"/>
              <a:t>Complete the plenary worksheet to demonstrate your knowledge of each of the concepts investigated in this slider scheme.</a:t>
            </a:r>
            <a:endParaRPr/>
          </a:p>
          <a:p>
            <a:pPr indent="0" lvl="0" marL="0" rtl="0" algn="l">
              <a:lnSpc>
                <a:spcPct val="115000"/>
              </a:lnSpc>
              <a:spcBef>
                <a:spcPts val="1600"/>
              </a:spcBef>
              <a:spcAft>
                <a:spcPts val="1600"/>
              </a:spcAft>
              <a:buSzPts val="1800"/>
              <a:buNone/>
            </a:pPr>
            <a:r>
              <a:rPr lang="en-GB"/>
              <a:t>Your homework is to think of another two modifications that you could make to the project.</a:t>
            </a:r>
            <a:endParaRPr/>
          </a:p>
        </p:txBody>
      </p:sp>
      <p:pic>
        <p:nvPicPr>
          <p:cNvPr id="179" name="Google Shape;179;p20"/>
          <p:cNvPicPr preferRelativeResize="0"/>
          <p:nvPr/>
        </p:nvPicPr>
        <p:blipFill rotWithShape="1">
          <a:blip r:embed="rId3">
            <a:alphaModFix/>
          </a:blip>
          <a:srcRect b="0" l="0" r="0" t="0"/>
          <a:stretch/>
        </p:blipFill>
        <p:spPr>
          <a:xfrm>
            <a:off x="311143" y="1017600"/>
            <a:ext cx="4066708" cy="3657499"/>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78">
                                            <p:txEl>
                                              <p:pRg end="0" st="0"/>
                                            </p:txEl>
                                          </p:spTgt>
                                        </p:tgtEl>
                                        <p:attrNameLst>
                                          <p:attrName>style.visibility</p:attrName>
                                        </p:attrNameLst>
                                      </p:cBhvr>
                                      <p:to>
                                        <p:strVal val="visible"/>
                                      </p:to>
                                    </p:set>
                                    <p:animEffect filter="fade" transition="in">
                                      <p:cBhvr>
                                        <p:cTn dur="1000"/>
                                        <p:tgtEl>
                                          <p:spTgt spid="178">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78">
                                            <p:txEl>
                                              <p:pRg end="1" st="1"/>
                                            </p:txEl>
                                          </p:spTgt>
                                        </p:tgtEl>
                                        <p:attrNameLst>
                                          <p:attrName>style.visibility</p:attrName>
                                        </p:attrNameLst>
                                      </p:cBhvr>
                                      <p:to>
                                        <p:strVal val="visible"/>
                                      </p:to>
                                    </p:set>
                                    <p:animEffect filter="fade" transition="in">
                                      <p:cBhvr>
                                        <p:cTn dur="1000"/>
                                        <p:tgtEl>
                                          <p:spTgt spid="178">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78"/>
                                        </p:tgtEl>
                                        <p:attrNameLst>
                                          <p:attrName>style.visibility</p:attrName>
                                        </p:attrNameLst>
                                      </p:cBhvr>
                                      <p:to>
                                        <p:strVal val="visible"/>
                                      </p:to>
                                    </p:set>
                                    <p:animEffect filter="fade" transition="in">
                                      <p:cBhvr>
                                        <p:cTn dur="1000"/>
                                        <p:tgtEl>
                                          <p:spTgt spid="178"/>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 name="Shape 33"/>
        <p:cNvGrpSpPr/>
        <p:nvPr/>
      </p:nvGrpSpPr>
      <p:grpSpPr>
        <a:xfrm>
          <a:off x="0" y="0"/>
          <a:ext cx="0" cy="0"/>
          <a:chOff x="0" y="0"/>
          <a:chExt cx="0" cy="0"/>
        </a:xfrm>
      </p:grpSpPr>
      <p:sp>
        <p:nvSpPr>
          <p:cNvPr id="34" name="Google Shape;34;p2"/>
          <p:cNvSpPr txBox="1"/>
          <p:nvPr>
            <p:ph idx="1" type="body"/>
          </p:nvPr>
        </p:nvSpPr>
        <p:spPr>
          <a:xfrm>
            <a:off x="310950" y="1368000"/>
            <a:ext cx="8522100" cy="2909100"/>
          </a:xfrm>
          <a:prstGeom prst="rect">
            <a:avLst/>
          </a:prstGeom>
          <a:noFill/>
          <a:ln>
            <a:noFill/>
          </a:ln>
        </p:spPr>
        <p:txBody>
          <a:bodyPr anchorCtr="0" anchor="t" bIns="91425" lIns="91425" spcFirstLastPara="1" rIns="91425" wrap="square" tIns="91425">
            <a:noAutofit/>
          </a:bodyPr>
          <a:lstStyle/>
          <a:p>
            <a:pPr indent="-342900" lvl="0" marL="457200" rtl="0" algn="l">
              <a:lnSpc>
                <a:spcPct val="115000"/>
              </a:lnSpc>
              <a:spcBef>
                <a:spcPts val="0"/>
              </a:spcBef>
              <a:spcAft>
                <a:spcPts val="0"/>
              </a:spcAft>
              <a:buClr>
                <a:srgbClr val="434343"/>
              </a:buClr>
              <a:buSzPts val="1800"/>
              <a:buAutoNum type="arabicPeriod"/>
            </a:pPr>
            <a:r>
              <a:rPr lang="en-GB">
                <a:solidFill>
                  <a:srgbClr val="434343"/>
                </a:solidFill>
              </a:rPr>
              <a:t>To successfully set up a micro:bit/slider plotter circuit and flash code to the micro:bit using Mu</a:t>
            </a:r>
            <a:endParaRPr>
              <a:solidFill>
                <a:srgbClr val="434343"/>
              </a:solidFill>
            </a:endParaRPr>
          </a:p>
          <a:p>
            <a:pPr indent="-342900" lvl="0" marL="457200" rtl="0" algn="l">
              <a:lnSpc>
                <a:spcPct val="115000"/>
              </a:lnSpc>
              <a:spcBef>
                <a:spcPts val="0"/>
              </a:spcBef>
              <a:spcAft>
                <a:spcPts val="0"/>
              </a:spcAft>
              <a:buClr>
                <a:srgbClr val="434343"/>
              </a:buClr>
              <a:buSzPts val="1800"/>
              <a:buAutoNum type="arabicPeriod"/>
            </a:pPr>
            <a:r>
              <a:rPr lang="en-GB">
                <a:solidFill>
                  <a:srgbClr val="434343"/>
                </a:solidFill>
              </a:rPr>
              <a:t>Apply knowledge of tuples</a:t>
            </a:r>
            <a:endParaRPr>
              <a:solidFill>
                <a:srgbClr val="434343"/>
              </a:solidFill>
            </a:endParaRPr>
          </a:p>
          <a:p>
            <a:pPr indent="-342900" lvl="0" marL="457200" rtl="0" algn="l">
              <a:lnSpc>
                <a:spcPct val="115000"/>
              </a:lnSpc>
              <a:spcBef>
                <a:spcPts val="0"/>
              </a:spcBef>
              <a:spcAft>
                <a:spcPts val="0"/>
              </a:spcAft>
              <a:buClr>
                <a:srgbClr val="434343"/>
              </a:buClr>
              <a:buSzPts val="1800"/>
              <a:buAutoNum type="arabicPeriod"/>
            </a:pPr>
            <a:r>
              <a:rPr lang="en-GB">
                <a:solidFill>
                  <a:srgbClr val="434343"/>
                </a:solidFill>
              </a:rPr>
              <a:t>To be able to read and interpret a program containing a while loop</a:t>
            </a:r>
            <a:endParaRPr>
              <a:solidFill>
                <a:srgbClr val="434343"/>
              </a:solidFill>
            </a:endParaRPr>
          </a:p>
          <a:p>
            <a:pPr indent="-342900" lvl="0" marL="457200" rtl="0" algn="l">
              <a:lnSpc>
                <a:spcPct val="115000"/>
              </a:lnSpc>
              <a:spcBef>
                <a:spcPts val="0"/>
              </a:spcBef>
              <a:spcAft>
                <a:spcPts val="0"/>
              </a:spcAft>
              <a:buClr>
                <a:srgbClr val="434343"/>
              </a:buClr>
              <a:buSzPts val="1800"/>
              <a:buAutoNum type="arabicPeriod"/>
            </a:pPr>
            <a:r>
              <a:rPr lang="en-GB">
                <a:solidFill>
                  <a:srgbClr val="434343"/>
                </a:solidFill>
              </a:rPr>
              <a:t>To be able to read and interpret a program containing the time module</a:t>
            </a:r>
            <a:endParaRPr>
              <a:solidFill>
                <a:srgbClr val="434343"/>
              </a:solidFill>
            </a:endParaRPr>
          </a:p>
          <a:p>
            <a:pPr indent="-342900" lvl="0" marL="457200" rtl="0" algn="l">
              <a:lnSpc>
                <a:spcPct val="115000"/>
              </a:lnSpc>
              <a:spcBef>
                <a:spcPts val="0"/>
              </a:spcBef>
              <a:spcAft>
                <a:spcPts val="0"/>
              </a:spcAft>
              <a:buClr>
                <a:srgbClr val="434343"/>
              </a:buClr>
              <a:buSzPts val="1800"/>
              <a:buAutoNum type="arabicPeriod"/>
            </a:pPr>
            <a:r>
              <a:rPr lang="en-GB">
                <a:solidFill>
                  <a:srgbClr val="434343"/>
                </a:solidFill>
              </a:rPr>
              <a:t>To be able to successfully modify a program containing multiple programming constructs</a:t>
            </a:r>
            <a:endParaRPr>
              <a:solidFill>
                <a:srgbClr val="434343"/>
              </a:solidFill>
            </a:endParaRPr>
          </a:p>
          <a:p>
            <a:pPr indent="0" lvl="0" marL="0" rtl="0" algn="l">
              <a:lnSpc>
                <a:spcPct val="115000"/>
              </a:lnSpc>
              <a:spcBef>
                <a:spcPts val="1600"/>
              </a:spcBef>
              <a:spcAft>
                <a:spcPts val="1600"/>
              </a:spcAft>
              <a:buSzPts val="1800"/>
              <a:buNone/>
            </a:pPr>
            <a:r>
              <a:t/>
            </a:r>
            <a:endParaRPr>
              <a:solidFill>
                <a:srgbClr val="434343"/>
              </a:solidFill>
              <a:latin typeface="Arial"/>
              <a:ea typeface="Arial"/>
              <a:cs typeface="Arial"/>
              <a:sym typeface="Arial"/>
            </a:endParaRPr>
          </a:p>
        </p:txBody>
      </p:sp>
      <p:sp>
        <p:nvSpPr>
          <p:cNvPr id="35" name="Google Shape;35;p2"/>
          <p:cNvSpPr txBox="1"/>
          <p:nvPr>
            <p:ph type="title"/>
          </p:nvPr>
        </p:nvSpPr>
        <p:spPr>
          <a:xfrm>
            <a:off x="145850" y="311150"/>
            <a:ext cx="8522100" cy="7068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800"/>
              <a:buNone/>
            </a:pPr>
            <a:r>
              <a:rPr lang="en-GB" sz="2400"/>
              <a:t>Lesson Objectives:</a:t>
            </a:r>
            <a:endParaRPr sz="2400"/>
          </a:p>
        </p:txBody>
      </p:sp>
      <p:sp>
        <p:nvSpPr>
          <p:cNvPr id="36" name="Google Shape;36;p2"/>
          <p:cNvSpPr txBox="1"/>
          <p:nvPr>
            <p:ph idx="12" type="sldNum"/>
          </p:nvPr>
        </p:nvSpPr>
        <p:spPr>
          <a:xfrm>
            <a:off x="8832200" y="4829300"/>
            <a:ext cx="311700" cy="3141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800"/>
              <a:buNone/>
            </a:pPr>
            <a:fld id="{00000000-1234-1234-1234-123412341234}" type="slidenum">
              <a:rPr lang="en-GB"/>
              <a:t>‹#›</a:t>
            </a:fld>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0" name="Shape 40"/>
        <p:cNvGrpSpPr/>
        <p:nvPr/>
      </p:nvGrpSpPr>
      <p:grpSpPr>
        <a:xfrm>
          <a:off x="0" y="0"/>
          <a:ext cx="0" cy="0"/>
          <a:chOff x="0" y="0"/>
          <a:chExt cx="0" cy="0"/>
        </a:xfrm>
      </p:grpSpPr>
      <p:sp>
        <p:nvSpPr>
          <p:cNvPr id="41" name="Google Shape;41;gdb83d23feb_1_3"/>
          <p:cNvSpPr txBox="1"/>
          <p:nvPr>
            <p:ph type="title"/>
          </p:nvPr>
        </p:nvSpPr>
        <p:spPr>
          <a:xfrm>
            <a:off x="145850" y="495250"/>
            <a:ext cx="8522100" cy="7068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800"/>
              <a:buNone/>
            </a:pPr>
            <a:r>
              <a:rPr lang="en-GB"/>
              <a:t>Data collections</a:t>
            </a:r>
            <a:endParaRPr/>
          </a:p>
        </p:txBody>
      </p:sp>
      <p:sp>
        <p:nvSpPr>
          <p:cNvPr id="42" name="Google Shape;42;gdb83d23feb_1_3"/>
          <p:cNvSpPr txBox="1"/>
          <p:nvPr>
            <p:ph idx="12" type="sldNum"/>
          </p:nvPr>
        </p:nvSpPr>
        <p:spPr>
          <a:xfrm>
            <a:off x="8832200" y="4829300"/>
            <a:ext cx="311700" cy="3141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800"/>
              <a:buNone/>
            </a:pPr>
            <a:fld id="{00000000-1234-1234-1234-123412341234}" type="slidenum">
              <a:rPr lang="en-GB"/>
              <a:t>‹#›</a:t>
            </a:fld>
            <a:endParaRPr/>
          </a:p>
        </p:txBody>
      </p:sp>
      <p:sp>
        <p:nvSpPr>
          <p:cNvPr id="43" name="Google Shape;43;gdb83d23feb_1_3"/>
          <p:cNvSpPr txBox="1"/>
          <p:nvPr>
            <p:ph idx="4294967295" type="subTitle"/>
          </p:nvPr>
        </p:nvSpPr>
        <p:spPr>
          <a:xfrm>
            <a:off x="90350" y="0"/>
            <a:ext cx="9053700" cy="314100"/>
          </a:xfrm>
          <a:prstGeom prst="rect">
            <a:avLst/>
          </a:prstGeom>
          <a:noFill/>
          <a:ln>
            <a:noFill/>
          </a:ln>
        </p:spPr>
        <p:txBody>
          <a:bodyPr anchorCtr="0" anchor="t" bIns="91425" lIns="91425" spcFirstLastPara="1" rIns="91425" wrap="square" tIns="91425">
            <a:noAutofit/>
          </a:bodyPr>
          <a:lstStyle/>
          <a:p>
            <a:pPr indent="0" lvl="0" marL="0" marR="0" rtl="0" algn="l">
              <a:lnSpc>
                <a:spcPct val="115000"/>
              </a:lnSpc>
              <a:spcBef>
                <a:spcPts val="0"/>
              </a:spcBef>
              <a:spcAft>
                <a:spcPts val="1600"/>
              </a:spcAft>
              <a:buClr>
                <a:srgbClr val="666666"/>
              </a:buClr>
              <a:buSzPts val="1800"/>
              <a:buFont typeface="Quicksand"/>
              <a:buNone/>
            </a:pPr>
            <a:r>
              <a:rPr b="0" i="0" lang="en-GB" sz="1400" u="none" cap="none" strike="noStrike">
                <a:solidFill>
                  <a:srgbClr val="666666"/>
                </a:solidFill>
                <a:latin typeface="Arial"/>
                <a:ea typeface="Arial"/>
                <a:cs typeface="Arial"/>
                <a:sym typeface="Arial"/>
              </a:rPr>
              <a:t>Starter</a:t>
            </a:r>
            <a:endParaRPr b="0" i="0" sz="1400" u="none" cap="none" strike="noStrike">
              <a:solidFill>
                <a:srgbClr val="666666"/>
              </a:solidFill>
              <a:latin typeface="Arial"/>
              <a:ea typeface="Arial"/>
              <a:cs typeface="Arial"/>
              <a:sym typeface="Arial"/>
            </a:endParaRPr>
          </a:p>
        </p:txBody>
      </p:sp>
      <p:sp>
        <p:nvSpPr>
          <p:cNvPr id="44" name="Google Shape;44;gdb83d23feb_1_3"/>
          <p:cNvSpPr txBox="1"/>
          <p:nvPr/>
        </p:nvSpPr>
        <p:spPr>
          <a:xfrm>
            <a:off x="313400" y="1289050"/>
            <a:ext cx="8443500" cy="35385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lang="en-GB" sz="1800"/>
              <a:t>Python uses the following data collections when a program needs more than one valuable in a variable.</a:t>
            </a:r>
            <a:endParaRPr sz="1800"/>
          </a:p>
          <a:p>
            <a:pPr indent="0" lvl="0" marL="0" marR="0" rtl="0" algn="l">
              <a:lnSpc>
                <a:spcPct val="100000"/>
              </a:lnSpc>
              <a:spcBef>
                <a:spcPts val="0"/>
              </a:spcBef>
              <a:spcAft>
                <a:spcPts val="0"/>
              </a:spcAft>
              <a:buClr>
                <a:srgbClr val="000000"/>
              </a:buClr>
              <a:buSzPts val="1400"/>
              <a:buFont typeface="Arial"/>
              <a:buNone/>
            </a:pPr>
            <a:r>
              <a:t/>
            </a:r>
            <a:endParaRPr sz="1800"/>
          </a:p>
          <a:p>
            <a:pPr indent="0" lvl="0" marL="0" marR="0" rtl="0" algn="l">
              <a:lnSpc>
                <a:spcPct val="100000"/>
              </a:lnSpc>
              <a:spcBef>
                <a:spcPts val="0"/>
              </a:spcBef>
              <a:spcAft>
                <a:spcPts val="0"/>
              </a:spcAft>
              <a:buClr>
                <a:srgbClr val="000000"/>
              </a:buClr>
              <a:buSzPts val="1400"/>
              <a:buFont typeface="Arial"/>
              <a:buNone/>
            </a:pPr>
            <a:r>
              <a:t/>
            </a:r>
            <a:endParaRPr sz="1800"/>
          </a:p>
          <a:p>
            <a:pPr indent="0" lvl="0" marL="0" marR="0" rtl="0" algn="l">
              <a:lnSpc>
                <a:spcPct val="100000"/>
              </a:lnSpc>
              <a:spcBef>
                <a:spcPts val="0"/>
              </a:spcBef>
              <a:spcAft>
                <a:spcPts val="0"/>
              </a:spcAft>
              <a:buClr>
                <a:srgbClr val="000000"/>
              </a:buClr>
              <a:buSzPts val="1400"/>
              <a:buFont typeface="Arial"/>
              <a:buNone/>
            </a:pPr>
            <a:r>
              <a:rPr lang="en-GB" sz="1800"/>
              <a:t>Tuples</a:t>
            </a:r>
            <a:endParaRPr sz="1800"/>
          </a:p>
          <a:p>
            <a:pPr indent="0" lvl="0" marL="0" marR="0" rtl="0" algn="l">
              <a:lnSpc>
                <a:spcPct val="100000"/>
              </a:lnSpc>
              <a:spcBef>
                <a:spcPts val="0"/>
              </a:spcBef>
              <a:spcAft>
                <a:spcPts val="0"/>
              </a:spcAft>
              <a:buClr>
                <a:srgbClr val="000000"/>
              </a:buClr>
              <a:buSzPts val="1400"/>
              <a:buFont typeface="Arial"/>
              <a:buNone/>
            </a:pPr>
            <a:r>
              <a:rPr lang="en-GB" sz="1800"/>
              <a:t>Lists</a:t>
            </a:r>
            <a:endParaRPr sz="1800"/>
          </a:p>
          <a:p>
            <a:pPr indent="0" lvl="0" marL="0" marR="0" rtl="0" algn="l">
              <a:lnSpc>
                <a:spcPct val="100000"/>
              </a:lnSpc>
              <a:spcBef>
                <a:spcPts val="0"/>
              </a:spcBef>
              <a:spcAft>
                <a:spcPts val="0"/>
              </a:spcAft>
              <a:buClr>
                <a:srgbClr val="000000"/>
              </a:buClr>
              <a:buSzPts val="1400"/>
              <a:buFont typeface="Arial"/>
              <a:buNone/>
            </a:pPr>
            <a:r>
              <a:rPr lang="en-GB" sz="1800"/>
              <a:t>Sets</a:t>
            </a:r>
            <a:endParaRPr sz="1800"/>
          </a:p>
          <a:p>
            <a:pPr indent="0" lvl="0" marL="0" marR="0" rtl="0" algn="l">
              <a:lnSpc>
                <a:spcPct val="100000"/>
              </a:lnSpc>
              <a:spcBef>
                <a:spcPts val="0"/>
              </a:spcBef>
              <a:spcAft>
                <a:spcPts val="0"/>
              </a:spcAft>
              <a:buClr>
                <a:srgbClr val="000000"/>
              </a:buClr>
              <a:buSzPts val="1400"/>
              <a:buFont typeface="Arial"/>
              <a:buNone/>
            </a:pPr>
            <a:r>
              <a:rPr lang="en-GB" sz="1800"/>
              <a:t>Dictionaries</a:t>
            </a:r>
            <a:endParaRPr sz="1800"/>
          </a:p>
          <a:p>
            <a:pPr indent="0" lvl="0" marL="0" marR="0" rtl="0" algn="l">
              <a:lnSpc>
                <a:spcPct val="100000"/>
              </a:lnSpc>
              <a:spcBef>
                <a:spcPts val="0"/>
              </a:spcBef>
              <a:spcAft>
                <a:spcPts val="0"/>
              </a:spcAft>
              <a:buClr>
                <a:srgbClr val="000000"/>
              </a:buClr>
              <a:buSzPts val="1400"/>
              <a:buFont typeface="Arial"/>
              <a:buNone/>
            </a:pPr>
            <a:r>
              <a:t/>
            </a:r>
            <a:endParaRPr b="0" i="0" sz="18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t/>
            </a:r>
            <a:endParaRPr b="1" i="0" sz="18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rPr b="1" i="0" lang="en-GB" sz="1800" u="none" cap="none" strike="noStrike">
                <a:solidFill>
                  <a:srgbClr val="000000"/>
                </a:solidFill>
                <a:latin typeface="Arial"/>
                <a:ea typeface="Arial"/>
                <a:cs typeface="Arial"/>
                <a:sym typeface="Arial"/>
              </a:rPr>
              <a:t>Complete the starter worksheet - this is just to check what you know, it’s OK not to get it all right, just give it a go.</a:t>
            </a:r>
            <a:endParaRPr b="1" i="0" sz="1800" u="none" cap="none" strike="noStrike">
              <a:solidFill>
                <a:srgbClr val="000000"/>
              </a:solidFill>
              <a:latin typeface="Arial"/>
              <a:ea typeface="Arial"/>
              <a:cs typeface="Arial"/>
              <a:sym typeface="Arial"/>
            </a:endParaRPr>
          </a:p>
        </p:txBody>
      </p:sp>
      <p:pic>
        <p:nvPicPr>
          <p:cNvPr id="45" name="Google Shape;45;gdb83d23feb_1_3"/>
          <p:cNvPicPr preferRelativeResize="0"/>
          <p:nvPr/>
        </p:nvPicPr>
        <p:blipFill>
          <a:blip r:embed="rId3">
            <a:alphaModFix/>
          </a:blip>
          <a:stretch>
            <a:fillRect/>
          </a:stretch>
        </p:blipFill>
        <p:spPr>
          <a:xfrm>
            <a:off x="4621800" y="1877350"/>
            <a:ext cx="3943950" cy="1971975"/>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4">
                                            <p:txEl>
                                              <p:pRg end="0" st="0"/>
                                            </p:txEl>
                                          </p:spTgt>
                                        </p:tgtEl>
                                        <p:attrNameLst>
                                          <p:attrName>style.visibility</p:attrName>
                                        </p:attrNameLst>
                                      </p:cBhvr>
                                      <p:to>
                                        <p:strVal val="visible"/>
                                      </p:to>
                                    </p:set>
                                    <p:animEffect filter="fade" transition="in">
                                      <p:cBhvr>
                                        <p:cTn dur="1000"/>
                                        <p:tgtEl>
                                          <p:spTgt spid="44">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4">
                                            <p:txEl>
                                              <p:pRg end="1" st="1"/>
                                            </p:txEl>
                                          </p:spTgt>
                                        </p:tgtEl>
                                        <p:attrNameLst>
                                          <p:attrName>style.visibility</p:attrName>
                                        </p:attrNameLst>
                                      </p:cBhvr>
                                      <p:to>
                                        <p:strVal val="visible"/>
                                      </p:to>
                                    </p:set>
                                    <p:animEffect filter="fade" transition="in">
                                      <p:cBhvr>
                                        <p:cTn dur="1000"/>
                                        <p:tgtEl>
                                          <p:spTgt spid="44">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4">
                                            <p:txEl>
                                              <p:pRg end="2" st="2"/>
                                            </p:txEl>
                                          </p:spTgt>
                                        </p:tgtEl>
                                        <p:attrNameLst>
                                          <p:attrName>style.visibility</p:attrName>
                                        </p:attrNameLst>
                                      </p:cBhvr>
                                      <p:to>
                                        <p:strVal val="visible"/>
                                      </p:to>
                                    </p:set>
                                    <p:animEffect filter="fade" transition="in">
                                      <p:cBhvr>
                                        <p:cTn dur="1000"/>
                                        <p:tgtEl>
                                          <p:spTgt spid="44">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4">
                                            <p:txEl>
                                              <p:pRg end="3" st="3"/>
                                            </p:txEl>
                                          </p:spTgt>
                                        </p:tgtEl>
                                        <p:attrNameLst>
                                          <p:attrName>style.visibility</p:attrName>
                                        </p:attrNameLst>
                                      </p:cBhvr>
                                      <p:to>
                                        <p:strVal val="visible"/>
                                      </p:to>
                                    </p:set>
                                    <p:animEffect filter="fade" transition="in">
                                      <p:cBhvr>
                                        <p:cTn dur="1000"/>
                                        <p:tgtEl>
                                          <p:spTgt spid="44">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4">
                                            <p:txEl>
                                              <p:pRg end="4" st="4"/>
                                            </p:txEl>
                                          </p:spTgt>
                                        </p:tgtEl>
                                        <p:attrNameLst>
                                          <p:attrName>style.visibility</p:attrName>
                                        </p:attrNameLst>
                                      </p:cBhvr>
                                      <p:to>
                                        <p:strVal val="visible"/>
                                      </p:to>
                                    </p:set>
                                    <p:animEffect filter="fade" transition="in">
                                      <p:cBhvr>
                                        <p:cTn dur="1000"/>
                                        <p:tgtEl>
                                          <p:spTgt spid="44">
                                            <p:txEl>
                                              <p:pRg end="4" st="4"/>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4">
                                            <p:txEl>
                                              <p:pRg end="5" st="5"/>
                                            </p:txEl>
                                          </p:spTgt>
                                        </p:tgtEl>
                                        <p:attrNameLst>
                                          <p:attrName>style.visibility</p:attrName>
                                        </p:attrNameLst>
                                      </p:cBhvr>
                                      <p:to>
                                        <p:strVal val="visible"/>
                                      </p:to>
                                    </p:set>
                                    <p:animEffect filter="fade" transition="in">
                                      <p:cBhvr>
                                        <p:cTn dur="1000"/>
                                        <p:tgtEl>
                                          <p:spTgt spid="44">
                                            <p:txEl>
                                              <p:pRg end="5" st="5"/>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4">
                                            <p:txEl>
                                              <p:pRg end="6" st="6"/>
                                            </p:txEl>
                                          </p:spTgt>
                                        </p:tgtEl>
                                        <p:attrNameLst>
                                          <p:attrName>style.visibility</p:attrName>
                                        </p:attrNameLst>
                                      </p:cBhvr>
                                      <p:to>
                                        <p:strVal val="visible"/>
                                      </p:to>
                                    </p:set>
                                    <p:animEffect filter="fade" transition="in">
                                      <p:cBhvr>
                                        <p:cTn dur="1000"/>
                                        <p:tgtEl>
                                          <p:spTgt spid="44">
                                            <p:txEl>
                                              <p:pRg end="6" st="6"/>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4">
                                            <p:txEl>
                                              <p:pRg end="7" st="7"/>
                                            </p:txEl>
                                          </p:spTgt>
                                        </p:tgtEl>
                                        <p:attrNameLst>
                                          <p:attrName>style.visibility</p:attrName>
                                        </p:attrNameLst>
                                      </p:cBhvr>
                                      <p:to>
                                        <p:strVal val="visible"/>
                                      </p:to>
                                    </p:set>
                                    <p:animEffect filter="fade" transition="in">
                                      <p:cBhvr>
                                        <p:cTn dur="1000"/>
                                        <p:tgtEl>
                                          <p:spTgt spid="44">
                                            <p:txEl>
                                              <p:pRg end="7" st="7"/>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4">
                                            <p:txEl>
                                              <p:pRg end="8" st="8"/>
                                            </p:txEl>
                                          </p:spTgt>
                                        </p:tgtEl>
                                        <p:attrNameLst>
                                          <p:attrName>style.visibility</p:attrName>
                                        </p:attrNameLst>
                                      </p:cBhvr>
                                      <p:to>
                                        <p:strVal val="visible"/>
                                      </p:to>
                                    </p:set>
                                    <p:animEffect filter="fade" transition="in">
                                      <p:cBhvr>
                                        <p:cTn dur="1000"/>
                                        <p:tgtEl>
                                          <p:spTgt spid="44">
                                            <p:txEl>
                                              <p:pRg end="8" st="8"/>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4">
                                            <p:txEl>
                                              <p:pRg end="9" st="9"/>
                                            </p:txEl>
                                          </p:spTgt>
                                        </p:tgtEl>
                                        <p:attrNameLst>
                                          <p:attrName>style.visibility</p:attrName>
                                        </p:attrNameLst>
                                      </p:cBhvr>
                                      <p:to>
                                        <p:strVal val="visible"/>
                                      </p:to>
                                    </p:set>
                                    <p:animEffect filter="fade" transition="in">
                                      <p:cBhvr>
                                        <p:cTn dur="1000"/>
                                        <p:tgtEl>
                                          <p:spTgt spid="44">
                                            <p:txEl>
                                              <p:pRg end="9" st="9"/>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9" name="Shape 49"/>
        <p:cNvGrpSpPr/>
        <p:nvPr/>
      </p:nvGrpSpPr>
      <p:grpSpPr>
        <a:xfrm>
          <a:off x="0" y="0"/>
          <a:ext cx="0" cy="0"/>
          <a:chOff x="0" y="0"/>
          <a:chExt cx="0" cy="0"/>
        </a:xfrm>
      </p:grpSpPr>
      <p:sp>
        <p:nvSpPr>
          <p:cNvPr id="50" name="Google Shape;50;gdf767ad8ae_0_10"/>
          <p:cNvSpPr txBox="1"/>
          <p:nvPr>
            <p:ph type="title"/>
          </p:nvPr>
        </p:nvSpPr>
        <p:spPr>
          <a:xfrm>
            <a:off x="145850" y="495250"/>
            <a:ext cx="8522100" cy="7068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800"/>
              <a:buNone/>
            </a:pPr>
            <a:r>
              <a:rPr lang="en-GB"/>
              <a:t>Data collections - starter answers</a:t>
            </a:r>
            <a:endParaRPr/>
          </a:p>
        </p:txBody>
      </p:sp>
      <p:sp>
        <p:nvSpPr>
          <p:cNvPr id="51" name="Google Shape;51;gdf767ad8ae_0_10"/>
          <p:cNvSpPr txBox="1"/>
          <p:nvPr>
            <p:ph idx="12" type="sldNum"/>
          </p:nvPr>
        </p:nvSpPr>
        <p:spPr>
          <a:xfrm>
            <a:off x="8832200" y="4829300"/>
            <a:ext cx="311700" cy="3141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800"/>
              <a:buNone/>
            </a:pPr>
            <a:fld id="{00000000-1234-1234-1234-123412341234}" type="slidenum">
              <a:rPr lang="en-GB"/>
              <a:t>‹#›</a:t>
            </a:fld>
            <a:endParaRPr/>
          </a:p>
        </p:txBody>
      </p:sp>
      <p:sp>
        <p:nvSpPr>
          <p:cNvPr id="52" name="Google Shape;52;gdf767ad8ae_0_10"/>
          <p:cNvSpPr txBox="1"/>
          <p:nvPr>
            <p:ph idx="4294967295" type="subTitle"/>
          </p:nvPr>
        </p:nvSpPr>
        <p:spPr>
          <a:xfrm>
            <a:off x="90350" y="0"/>
            <a:ext cx="9053700" cy="314100"/>
          </a:xfrm>
          <a:prstGeom prst="rect">
            <a:avLst/>
          </a:prstGeom>
          <a:noFill/>
          <a:ln>
            <a:noFill/>
          </a:ln>
        </p:spPr>
        <p:txBody>
          <a:bodyPr anchorCtr="0" anchor="t" bIns="91425" lIns="91425" spcFirstLastPara="1" rIns="91425" wrap="square" tIns="91425">
            <a:noAutofit/>
          </a:bodyPr>
          <a:lstStyle/>
          <a:p>
            <a:pPr indent="0" lvl="0" marL="0" marR="0" rtl="0" algn="l">
              <a:lnSpc>
                <a:spcPct val="115000"/>
              </a:lnSpc>
              <a:spcBef>
                <a:spcPts val="0"/>
              </a:spcBef>
              <a:spcAft>
                <a:spcPts val="1600"/>
              </a:spcAft>
              <a:buClr>
                <a:srgbClr val="666666"/>
              </a:buClr>
              <a:buSzPts val="1800"/>
              <a:buFont typeface="Quicksand"/>
              <a:buNone/>
            </a:pPr>
            <a:r>
              <a:rPr b="0" i="0" lang="en-GB" sz="1400" u="none" cap="none" strike="noStrike">
                <a:solidFill>
                  <a:srgbClr val="666666"/>
                </a:solidFill>
                <a:latin typeface="Arial"/>
                <a:ea typeface="Arial"/>
                <a:cs typeface="Arial"/>
                <a:sym typeface="Arial"/>
              </a:rPr>
              <a:t>Starter</a:t>
            </a:r>
            <a:endParaRPr b="0" i="0" sz="1400" u="none" cap="none" strike="noStrike">
              <a:solidFill>
                <a:srgbClr val="666666"/>
              </a:solidFill>
              <a:latin typeface="Arial"/>
              <a:ea typeface="Arial"/>
              <a:cs typeface="Arial"/>
              <a:sym typeface="Arial"/>
            </a:endParaRPr>
          </a:p>
        </p:txBody>
      </p:sp>
      <p:graphicFrame>
        <p:nvGraphicFramePr>
          <p:cNvPr id="53" name="Google Shape;53;gdf767ad8ae_0_10"/>
          <p:cNvGraphicFramePr/>
          <p:nvPr/>
        </p:nvGraphicFramePr>
        <p:xfrm>
          <a:off x="683850" y="1202075"/>
          <a:ext cx="3000000" cy="3000000"/>
        </p:xfrm>
        <a:graphic>
          <a:graphicData uri="http://schemas.openxmlformats.org/drawingml/2006/table">
            <a:tbl>
              <a:tblPr>
                <a:noFill/>
                <a:tableStyleId>{29EF7F95-DA24-4D48-935B-8C313509A86C}</a:tableStyleId>
              </a:tblPr>
              <a:tblGrid>
                <a:gridCol w="3481925"/>
                <a:gridCol w="1236750"/>
                <a:gridCol w="3056200"/>
              </a:tblGrid>
              <a:tr h="450450">
                <a:tc>
                  <a:txBody>
                    <a:bodyPr/>
                    <a:lstStyle/>
                    <a:p>
                      <a:pPr indent="0" lvl="0" marL="0" rtl="0" algn="l">
                        <a:spcBef>
                          <a:spcPts val="0"/>
                        </a:spcBef>
                        <a:spcAft>
                          <a:spcPts val="0"/>
                        </a:spcAft>
                        <a:buNone/>
                      </a:pPr>
                      <a:r>
                        <a:rPr b="1" lang="en-GB" sz="1700"/>
                        <a:t>Features</a:t>
                      </a:r>
                      <a:endParaRPr b="1" sz="1700"/>
                    </a:p>
                  </a:txBody>
                  <a:tcPr marT="91425" marB="91425" marR="91425" marL="91425"/>
                </a:tc>
                <a:tc>
                  <a:txBody>
                    <a:bodyPr/>
                    <a:lstStyle/>
                    <a:p>
                      <a:pPr indent="0" lvl="0" marL="0" rtl="0" algn="l">
                        <a:spcBef>
                          <a:spcPts val="0"/>
                        </a:spcBef>
                        <a:spcAft>
                          <a:spcPts val="0"/>
                        </a:spcAft>
                        <a:buNone/>
                      </a:pPr>
                      <a:r>
                        <a:rPr b="1" lang="en-GB" sz="1700"/>
                        <a:t>Type</a:t>
                      </a:r>
                      <a:endParaRPr b="1" sz="1700"/>
                    </a:p>
                  </a:txBody>
                  <a:tcPr marT="91425" marB="91425" marR="91425" marL="91425"/>
                </a:tc>
                <a:tc>
                  <a:txBody>
                    <a:bodyPr/>
                    <a:lstStyle/>
                    <a:p>
                      <a:pPr indent="0" lvl="0" marL="0" rtl="0" algn="l">
                        <a:spcBef>
                          <a:spcPts val="0"/>
                        </a:spcBef>
                        <a:spcAft>
                          <a:spcPts val="0"/>
                        </a:spcAft>
                        <a:buNone/>
                      </a:pPr>
                      <a:r>
                        <a:rPr b="1" lang="en-GB" sz="1700"/>
                        <a:t>Syntax</a:t>
                      </a:r>
                      <a:endParaRPr b="1" sz="1700"/>
                    </a:p>
                  </a:txBody>
                  <a:tcPr marT="91425" marB="91425" marR="91425" marL="91425"/>
                </a:tc>
              </a:tr>
              <a:tr h="693000">
                <a:tc>
                  <a:txBody>
                    <a:bodyPr/>
                    <a:lstStyle/>
                    <a:p>
                      <a:pPr indent="0" lvl="0" marL="0" rtl="0" algn="l">
                        <a:spcBef>
                          <a:spcPts val="0"/>
                        </a:spcBef>
                        <a:spcAft>
                          <a:spcPts val="0"/>
                        </a:spcAft>
                        <a:buNone/>
                      </a:pPr>
                      <a:r>
                        <a:rPr lang="en-GB" sz="1700"/>
                        <a:t>Ordered and unchangeable, allows duplicates</a:t>
                      </a:r>
                      <a:endParaRPr sz="1700"/>
                    </a:p>
                  </a:txBody>
                  <a:tcPr marT="91425" marB="91425" marR="91425" marL="91425"/>
                </a:tc>
                <a:tc>
                  <a:txBody>
                    <a:bodyPr/>
                    <a:lstStyle/>
                    <a:p>
                      <a:pPr indent="0" lvl="0" marL="0" rtl="0" algn="l">
                        <a:spcBef>
                          <a:spcPts val="0"/>
                        </a:spcBef>
                        <a:spcAft>
                          <a:spcPts val="0"/>
                        </a:spcAft>
                        <a:buNone/>
                      </a:pPr>
                      <a:r>
                        <a:rPr lang="en-GB" sz="1700"/>
                        <a:t>Tuple</a:t>
                      </a:r>
                      <a:endParaRPr sz="1700"/>
                    </a:p>
                  </a:txBody>
                  <a:tcPr marT="91425" marB="91425" marR="91425" marL="91425"/>
                </a:tc>
                <a:tc>
                  <a:txBody>
                    <a:bodyPr/>
                    <a:lstStyle/>
                    <a:p>
                      <a:pPr indent="0" lvl="0" marL="0" rtl="0" algn="l">
                        <a:spcBef>
                          <a:spcPts val="0"/>
                        </a:spcBef>
                        <a:spcAft>
                          <a:spcPts val="0"/>
                        </a:spcAft>
                        <a:buNone/>
                      </a:pPr>
                      <a:r>
                        <a:rPr lang="en-GB" sz="1700"/>
                        <a:t>numbers = (3,2,5,5)</a:t>
                      </a:r>
                      <a:endParaRPr sz="1700"/>
                    </a:p>
                  </a:txBody>
                  <a:tcPr marT="91425" marB="91425" marR="91425" marL="91425"/>
                </a:tc>
              </a:tr>
              <a:tr h="693000">
                <a:tc>
                  <a:txBody>
                    <a:bodyPr/>
                    <a:lstStyle/>
                    <a:p>
                      <a:pPr indent="0" lvl="0" marL="0" rtl="0" algn="l">
                        <a:spcBef>
                          <a:spcPts val="0"/>
                        </a:spcBef>
                        <a:spcAft>
                          <a:spcPts val="0"/>
                        </a:spcAft>
                        <a:buNone/>
                      </a:pPr>
                      <a:r>
                        <a:rPr lang="en-GB" sz="1700"/>
                        <a:t>Ordered and changeable, allows duplicates</a:t>
                      </a:r>
                      <a:endParaRPr sz="1700"/>
                    </a:p>
                  </a:txBody>
                  <a:tcPr marT="91425" marB="91425" marR="91425" marL="91425"/>
                </a:tc>
                <a:tc>
                  <a:txBody>
                    <a:bodyPr/>
                    <a:lstStyle/>
                    <a:p>
                      <a:pPr indent="0" lvl="0" marL="0" rtl="0" algn="l">
                        <a:spcBef>
                          <a:spcPts val="0"/>
                        </a:spcBef>
                        <a:spcAft>
                          <a:spcPts val="0"/>
                        </a:spcAft>
                        <a:buNone/>
                      </a:pPr>
                      <a:r>
                        <a:rPr lang="en-GB" sz="1700"/>
                        <a:t>List</a:t>
                      </a:r>
                      <a:endParaRPr sz="1700"/>
                    </a:p>
                  </a:txBody>
                  <a:tcPr marT="91425" marB="91425" marR="91425" marL="91425"/>
                </a:tc>
                <a:tc>
                  <a:txBody>
                    <a:bodyPr/>
                    <a:lstStyle/>
                    <a:p>
                      <a:pPr indent="0" lvl="0" marL="0" rtl="0" algn="l">
                        <a:spcBef>
                          <a:spcPts val="0"/>
                        </a:spcBef>
                        <a:spcAft>
                          <a:spcPts val="0"/>
                        </a:spcAft>
                        <a:buNone/>
                      </a:pPr>
                      <a:r>
                        <a:rPr lang="en-GB" sz="1700"/>
                        <a:t>numbers = [3,2,5,5]</a:t>
                      </a:r>
                      <a:endParaRPr sz="1700"/>
                    </a:p>
                  </a:txBody>
                  <a:tcPr marT="91425" marB="91425" marR="91425" marL="91425"/>
                </a:tc>
              </a:tr>
              <a:tr h="935575">
                <a:tc>
                  <a:txBody>
                    <a:bodyPr/>
                    <a:lstStyle/>
                    <a:p>
                      <a:pPr indent="0" lvl="0" marL="0" rtl="0" algn="l">
                        <a:spcBef>
                          <a:spcPts val="0"/>
                        </a:spcBef>
                        <a:spcAft>
                          <a:spcPts val="0"/>
                        </a:spcAft>
                        <a:buNone/>
                      </a:pPr>
                      <a:r>
                        <a:rPr lang="en-GB" sz="1700"/>
                        <a:t>Ordered and changeable, no duplicates</a:t>
                      </a:r>
                      <a:endParaRPr sz="1700"/>
                    </a:p>
                  </a:txBody>
                  <a:tcPr marT="91425" marB="91425" marR="91425" marL="91425"/>
                </a:tc>
                <a:tc>
                  <a:txBody>
                    <a:bodyPr/>
                    <a:lstStyle/>
                    <a:p>
                      <a:pPr indent="0" lvl="0" marL="0" rtl="0" algn="l">
                        <a:spcBef>
                          <a:spcPts val="0"/>
                        </a:spcBef>
                        <a:spcAft>
                          <a:spcPts val="0"/>
                        </a:spcAft>
                        <a:buNone/>
                      </a:pPr>
                      <a:r>
                        <a:rPr lang="en-GB" sz="1700"/>
                        <a:t>Dictionary</a:t>
                      </a:r>
                      <a:endParaRPr sz="1700"/>
                    </a:p>
                  </a:txBody>
                  <a:tcPr marT="91425" marB="91425" marR="91425" marL="91425"/>
                </a:tc>
                <a:tc>
                  <a:txBody>
                    <a:bodyPr/>
                    <a:lstStyle/>
                    <a:p>
                      <a:pPr indent="0" lvl="0" marL="0" rtl="0" algn="l">
                        <a:spcBef>
                          <a:spcPts val="0"/>
                        </a:spcBef>
                        <a:spcAft>
                          <a:spcPts val="0"/>
                        </a:spcAft>
                        <a:buNone/>
                      </a:pPr>
                      <a:r>
                        <a:rPr lang="en-GB" sz="1700"/>
                        <a:t>cars = {"brand": "Ford","model": "Mustang","year": 1964}</a:t>
                      </a:r>
                      <a:endParaRPr sz="1700"/>
                    </a:p>
                  </a:txBody>
                  <a:tcPr marT="91425" marB="91425" marR="91425" marL="91425"/>
                </a:tc>
              </a:tr>
              <a:tr h="693000">
                <a:tc>
                  <a:txBody>
                    <a:bodyPr/>
                    <a:lstStyle/>
                    <a:p>
                      <a:pPr indent="0" lvl="0" marL="0" rtl="0" algn="l">
                        <a:spcBef>
                          <a:spcPts val="0"/>
                        </a:spcBef>
                        <a:spcAft>
                          <a:spcPts val="0"/>
                        </a:spcAft>
                        <a:buNone/>
                      </a:pPr>
                      <a:r>
                        <a:rPr lang="en-GB" sz="1700"/>
                        <a:t>Unordered and unindexed, no duplicates</a:t>
                      </a:r>
                      <a:endParaRPr sz="1700"/>
                    </a:p>
                  </a:txBody>
                  <a:tcPr marT="91425" marB="91425" marR="91425" marL="91425"/>
                </a:tc>
                <a:tc>
                  <a:txBody>
                    <a:bodyPr/>
                    <a:lstStyle/>
                    <a:p>
                      <a:pPr indent="0" lvl="0" marL="0" rtl="0" algn="l">
                        <a:spcBef>
                          <a:spcPts val="0"/>
                        </a:spcBef>
                        <a:spcAft>
                          <a:spcPts val="0"/>
                        </a:spcAft>
                        <a:buNone/>
                      </a:pPr>
                      <a:r>
                        <a:rPr lang="en-GB" sz="1700"/>
                        <a:t>Set</a:t>
                      </a:r>
                      <a:endParaRPr sz="1700"/>
                    </a:p>
                  </a:txBody>
                  <a:tcPr marT="91425" marB="91425" marR="91425" marL="91425"/>
                </a:tc>
                <a:tc>
                  <a:txBody>
                    <a:bodyPr/>
                    <a:lstStyle/>
                    <a:p>
                      <a:pPr indent="0" lvl="0" marL="0" rtl="0" algn="l">
                        <a:spcBef>
                          <a:spcPts val="0"/>
                        </a:spcBef>
                        <a:spcAft>
                          <a:spcPts val="0"/>
                        </a:spcAft>
                        <a:buNone/>
                      </a:pPr>
                      <a:r>
                        <a:rPr lang="en-GB" sz="1700"/>
                        <a:t>puddings = {"ice-cream", "sponge and custard", "trifle"}</a:t>
                      </a:r>
                      <a:endParaRPr sz="1700"/>
                    </a:p>
                  </a:txBody>
                  <a:tcPr marT="91425" marB="91425" marR="91425" marL="91425"/>
                </a:tc>
              </a:tr>
            </a:tbl>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7" name="Shape 57"/>
        <p:cNvGrpSpPr/>
        <p:nvPr/>
      </p:nvGrpSpPr>
      <p:grpSpPr>
        <a:xfrm>
          <a:off x="0" y="0"/>
          <a:ext cx="0" cy="0"/>
          <a:chOff x="0" y="0"/>
          <a:chExt cx="0" cy="0"/>
        </a:xfrm>
      </p:grpSpPr>
      <p:sp>
        <p:nvSpPr>
          <p:cNvPr id="58" name="Google Shape;58;gdf767ad8ae_0_2"/>
          <p:cNvSpPr txBox="1"/>
          <p:nvPr>
            <p:ph idx="1" type="body"/>
          </p:nvPr>
        </p:nvSpPr>
        <p:spPr>
          <a:xfrm>
            <a:off x="310900" y="1017725"/>
            <a:ext cx="4525500" cy="38115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The Mu plotter helps you visualise (see on screen) any data that you give it.  Once we look at the mu plotter with the slider later it will become clear what that data is. </a:t>
            </a:r>
            <a:endParaRPr/>
          </a:p>
          <a:p>
            <a:pPr indent="0" lvl="0" marL="0" rtl="0" algn="l">
              <a:spcBef>
                <a:spcPts val="0"/>
              </a:spcBef>
              <a:spcAft>
                <a:spcPts val="0"/>
              </a:spcAft>
              <a:buNone/>
            </a:pPr>
            <a:r>
              <a:t/>
            </a:r>
            <a:endParaRPr/>
          </a:p>
          <a:p>
            <a:pPr indent="0" lvl="0" marL="0" rtl="0" algn="l">
              <a:spcBef>
                <a:spcPts val="0"/>
              </a:spcBef>
              <a:spcAft>
                <a:spcPts val="0"/>
              </a:spcAft>
              <a:buNone/>
            </a:pPr>
            <a:r>
              <a:rPr lang="en-GB"/>
              <a:t>It can handle 1 or more sources of data and put them in a graph.   The Mu plotter is set up only to expect a tuple….do you remember what the syntax is for a tuple?</a:t>
            </a:r>
            <a:endParaRPr/>
          </a:p>
          <a:p>
            <a:pPr indent="0" lvl="0" marL="0" rtl="0" algn="l">
              <a:spcBef>
                <a:spcPts val="0"/>
              </a:spcBef>
              <a:spcAft>
                <a:spcPts val="0"/>
              </a:spcAft>
              <a:buNone/>
            </a:pPr>
            <a:r>
              <a:t/>
            </a:r>
            <a:endParaRPr/>
          </a:p>
          <a:p>
            <a:pPr indent="0" lvl="0" marL="0" rtl="0" algn="l">
              <a:spcBef>
                <a:spcPts val="0"/>
              </a:spcBef>
              <a:spcAft>
                <a:spcPts val="0"/>
              </a:spcAft>
              <a:buNone/>
            </a:pPr>
            <a:r>
              <a:rPr lang="en-GB"/>
              <a:t>numbers = (3,2,5,5)</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
        <p:nvSpPr>
          <p:cNvPr id="59" name="Google Shape;59;gdf767ad8ae_0_2"/>
          <p:cNvSpPr txBox="1"/>
          <p:nvPr>
            <p:ph type="title"/>
          </p:nvPr>
        </p:nvSpPr>
        <p:spPr>
          <a:xfrm>
            <a:off x="146350" y="310900"/>
            <a:ext cx="8522100" cy="7068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GB"/>
              <a:t>What does the Mu plotter do?</a:t>
            </a:r>
            <a:endParaRPr/>
          </a:p>
        </p:txBody>
      </p:sp>
      <p:sp>
        <p:nvSpPr>
          <p:cNvPr id="60" name="Google Shape;60;gdf767ad8ae_0_2"/>
          <p:cNvSpPr txBox="1"/>
          <p:nvPr>
            <p:ph idx="12" type="sldNum"/>
          </p:nvPr>
        </p:nvSpPr>
        <p:spPr>
          <a:xfrm>
            <a:off x="8832200" y="4829300"/>
            <a:ext cx="311700" cy="3141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Clr>
                <a:srgbClr val="000000"/>
              </a:buClr>
              <a:buSzPts val="800"/>
              <a:buFont typeface="Arial"/>
              <a:buNone/>
            </a:pPr>
            <a:fld id="{00000000-1234-1234-1234-123412341234}" type="slidenum">
              <a:rPr lang="en-GB"/>
              <a:t>‹#›</a:t>
            </a:fld>
            <a:endParaRPr/>
          </a:p>
        </p:txBody>
      </p:sp>
      <p:pic>
        <p:nvPicPr>
          <p:cNvPr id="61" name="Google Shape;61;gdf767ad8ae_0_2"/>
          <p:cNvPicPr preferRelativeResize="0"/>
          <p:nvPr/>
        </p:nvPicPr>
        <p:blipFill>
          <a:blip r:embed="rId3">
            <a:alphaModFix/>
          </a:blip>
          <a:stretch>
            <a:fillRect/>
          </a:stretch>
        </p:blipFill>
        <p:spPr>
          <a:xfrm>
            <a:off x="5118675" y="731850"/>
            <a:ext cx="3790950" cy="4095750"/>
          </a:xfrm>
          <a:prstGeom prst="rect">
            <a:avLst/>
          </a:prstGeom>
          <a:noFill/>
          <a:ln>
            <a:noFill/>
          </a:ln>
        </p:spPr>
      </p:pic>
      <p:sp>
        <p:nvSpPr>
          <p:cNvPr id="62" name="Google Shape;62;gdf767ad8ae_0_2"/>
          <p:cNvSpPr txBox="1"/>
          <p:nvPr>
            <p:ph idx="4294967295" type="subTitle"/>
          </p:nvPr>
        </p:nvSpPr>
        <p:spPr>
          <a:xfrm>
            <a:off x="90350" y="0"/>
            <a:ext cx="9053700" cy="314100"/>
          </a:xfrm>
          <a:prstGeom prst="rect">
            <a:avLst/>
          </a:prstGeom>
          <a:noFill/>
          <a:ln>
            <a:noFill/>
          </a:ln>
        </p:spPr>
        <p:txBody>
          <a:bodyPr anchorCtr="0" anchor="t" bIns="91425" lIns="91425" spcFirstLastPara="1" rIns="91425" wrap="square" tIns="91425">
            <a:noAutofit/>
          </a:bodyPr>
          <a:lstStyle/>
          <a:p>
            <a:pPr indent="0" lvl="0" marL="0" marR="0" rtl="0" algn="l">
              <a:lnSpc>
                <a:spcPct val="115000"/>
              </a:lnSpc>
              <a:spcBef>
                <a:spcPts val="0"/>
              </a:spcBef>
              <a:spcAft>
                <a:spcPts val="1600"/>
              </a:spcAft>
              <a:buClr>
                <a:srgbClr val="666666"/>
              </a:buClr>
              <a:buSzPts val="1800"/>
              <a:buFont typeface="Quicksand"/>
              <a:buNone/>
            </a:pPr>
            <a:r>
              <a:rPr lang="en-GB" sz="1400">
                <a:latin typeface="Arial"/>
                <a:ea typeface="Arial"/>
                <a:cs typeface="Arial"/>
                <a:sym typeface="Arial"/>
              </a:rPr>
              <a:t>Focus tasks</a:t>
            </a:r>
            <a:endParaRPr b="0" i="0" sz="1400" u="none" cap="none" strike="noStrike">
              <a:solidFill>
                <a:srgbClr val="666666"/>
              </a:solidFill>
              <a:latin typeface="Arial"/>
              <a:ea typeface="Arial"/>
              <a:cs typeface="Arial"/>
              <a:sym typeface="Arial"/>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6" name="Shape 66"/>
        <p:cNvGrpSpPr/>
        <p:nvPr/>
      </p:nvGrpSpPr>
      <p:grpSpPr>
        <a:xfrm>
          <a:off x="0" y="0"/>
          <a:ext cx="0" cy="0"/>
          <a:chOff x="0" y="0"/>
          <a:chExt cx="0" cy="0"/>
        </a:xfrm>
      </p:grpSpPr>
      <p:sp>
        <p:nvSpPr>
          <p:cNvPr id="67" name="Google Shape;67;gd98cb605d6_0_0"/>
          <p:cNvSpPr txBox="1"/>
          <p:nvPr>
            <p:ph type="title"/>
          </p:nvPr>
        </p:nvSpPr>
        <p:spPr>
          <a:xfrm>
            <a:off x="145850" y="495250"/>
            <a:ext cx="8522100" cy="7068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800"/>
              <a:buNone/>
            </a:pPr>
            <a:r>
              <a:rPr lang="en-GB"/>
              <a:t>Why choose a tuple instead of a list?</a:t>
            </a:r>
            <a:endParaRPr/>
          </a:p>
        </p:txBody>
      </p:sp>
      <p:sp>
        <p:nvSpPr>
          <p:cNvPr id="68" name="Google Shape;68;gd98cb605d6_0_0"/>
          <p:cNvSpPr txBox="1"/>
          <p:nvPr>
            <p:ph idx="12" type="sldNum"/>
          </p:nvPr>
        </p:nvSpPr>
        <p:spPr>
          <a:xfrm>
            <a:off x="8832200" y="4829300"/>
            <a:ext cx="311700" cy="3141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800"/>
              <a:buNone/>
            </a:pPr>
            <a:fld id="{00000000-1234-1234-1234-123412341234}" type="slidenum">
              <a:rPr lang="en-GB"/>
              <a:t>‹#›</a:t>
            </a:fld>
            <a:endParaRPr/>
          </a:p>
        </p:txBody>
      </p:sp>
      <p:sp>
        <p:nvSpPr>
          <p:cNvPr id="69" name="Google Shape;69;gd98cb605d6_0_0"/>
          <p:cNvSpPr txBox="1"/>
          <p:nvPr>
            <p:ph idx="4294967295" type="subTitle"/>
          </p:nvPr>
        </p:nvSpPr>
        <p:spPr>
          <a:xfrm>
            <a:off x="90350" y="0"/>
            <a:ext cx="9053700" cy="314100"/>
          </a:xfrm>
          <a:prstGeom prst="rect">
            <a:avLst/>
          </a:prstGeom>
          <a:noFill/>
          <a:ln>
            <a:noFill/>
          </a:ln>
        </p:spPr>
        <p:txBody>
          <a:bodyPr anchorCtr="0" anchor="t" bIns="91425" lIns="91425" spcFirstLastPara="1" rIns="91425" wrap="square" tIns="91425">
            <a:noAutofit/>
          </a:bodyPr>
          <a:lstStyle/>
          <a:p>
            <a:pPr indent="0" lvl="0" marL="0" marR="0" rtl="0" algn="l">
              <a:lnSpc>
                <a:spcPct val="115000"/>
              </a:lnSpc>
              <a:spcBef>
                <a:spcPts val="0"/>
              </a:spcBef>
              <a:spcAft>
                <a:spcPts val="1600"/>
              </a:spcAft>
              <a:buClr>
                <a:srgbClr val="666666"/>
              </a:buClr>
              <a:buSzPts val="1800"/>
              <a:buFont typeface="Quicksand"/>
              <a:buNone/>
            </a:pPr>
            <a:r>
              <a:rPr lang="en-GB" sz="1400">
                <a:latin typeface="Arial"/>
                <a:ea typeface="Arial"/>
                <a:cs typeface="Arial"/>
                <a:sym typeface="Arial"/>
              </a:rPr>
              <a:t>Focus tasks</a:t>
            </a:r>
            <a:endParaRPr b="0" i="0" sz="1400" u="none" cap="none" strike="noStrike">
              <a:solidFill>
                <a:srgbClr val="666666"/>
              </a:solidFill>
              <a:latin typeface="Arial"/>
              <a:ea typeface="Arial"/>
              <a:cs typeface="Arial"/>
              <a:sym typeface="Arial"/>
            </a:endParaRPr>
          </a:p>
        </p:txBody>
      </p:sp>
      <p:sp>
        <p:nvSpPr>
          <p:cNvPr id="70" name="Google Shape;70;gd98cb605d6_0_0"/>
          <p:cNvSpPr txBox="1"/>
          <p:nvPr/>
        </p:nvSpPr>
        <p:spPr>
          <a:xfrm>
            <a:off x="313400" y="1289050"/>
            <a:ext cx="8443500" cy="33015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lang="en-GB" sz="1800"/>
              <a:t>Tuples and lists look similar and do similar things.  So why would you choose one over the other?  First, what is the same and what is different?</a:t>
            </a:r>
            <a:endParaRPr sz="1800"/>
          </a:p>
          <a:p>
            <a:pPr indent="0" lvl="0" marL="0" marR="0" rtl="0" algn="l">
              <a:lnSpc>
                <a:spcPct val="100000"/>
              </a:lnSpc>
              <a:spcBef>
                <a:spcPts val="0"/>
              </a:spcBef>
              <a:spcAft>
                <a:spcPts val="0"/>
              </a:spcAft>
              <a:buClr>
                <a:srgbClr val="000000"/>
              </a:buClr>
              <a:buSzPts val="1400"/>
              <a:buFont typeface="Arial"/>
              <a:buNone/>
            </a:pPr>
            <a:r>
              <a:t/>
            </a:r>
            <a:endParaRPr sz="1800"/>
          </a:p>
          <a:p>
            <a:pPr indent="0" lvl="0" marL="0" marR="0" rtl="0" algn="l">
              <a:lnSpc>
                <a:spcPct val="100000"/>
              </a:lnSpc>
              <a:spcBef>
                <a:spcPts val="0"/>
              </a:spcBef>
              <a:spcAft>
                <a:spcPts val="0"/>
              </a:spcAft>
              <a:buClr>
                <a:srgbClr val="000000"/>
              </a:buClr>
              <a:buSzPts val="1400"/>
              <a:buFont typeface="Arial"/>
              <a:buNone/>
            </a:pPr>
            <a:r>
              <a:rPr lang="en-GB" sz="1800"/>
              <a:t>They both are ordered and allow duplicates but….</a:t>
            </a:r>
            <a:endParaRPr sz="1800"/>
          </a:p>
          <a:p>
            <a:pPr indent="0" lvl="0" marL="0" marR="0" rtl="0" algn="l">
              <a:lnSpc>
                <a:spcPct val="100000"/>
              </a:lnSpc>
              <a:spcBef>
                <a:spcPts val="0"/>
              </a:spcBef>
              <a:spcAft>
                <a:spcPts val="0"/>
              </a:spcAft>
              <a:buClr>
                <a:srgbClr val="000000"/>
              </a:buClr>
              <a:buSzPts val="1400"/>
              <a:buFont typeface="Arial"/>
              <a:buNone/>
            </a:pPr>
            <a:r>
              <a:t/>
            </a:r>
            <a:endParaRPr sz="1800"/>
          </a:p>
          <a:p>
            <a:pPr indent="0" lvl="0" marL="0" marR="0" rtl="0" algn="l">
              <a:lnSpc>
                <a:spcPct val="100000"/>
              </a:lnSpc>
              <a:spcBef>
                <a:spcPts val="0"/>
              </a:spcBef>
              <a:spcAft>
                <a:spcPts val="0"/>
              </a:spcAft>
              <a:buClr>
                <a:srgbClr val="000000"/>
              </a:buClr>
              <a:buSzPts val="1400"/>
              <a:buFont typeface="Arial"/>
              <a:buNone/>
            </a:pPr>
            <a:r>
              <a:rPr lang="en-GB" sz="1800"/>
              <a:t>Tuples are unchangeable i.e. you cannot add, change or delete items from a tuple but a list is changeable.</a:t>
            </a:r>
            <a:endParaRPr sz="1800"/>
          </a:p>
          <a:p>
            <a:pPr indent="0" lvl="0" marL="0" marR="0" rtl="0" algn="l">
              <a:lnSpc>
                <a:spcPct val="100000"/>
              </a:lnSpc>
              <a:spcBef>
                <a:spcPts val="0"/>
              </a:spcBef>
              <a:spcAft>
                <a:spcPts val="0"/>
              </a:spcAft>
              <a:buClr>
                <a:srgbClr val="000000"/>
              </a:buClr>
              <a:buSzPts val="1400"/>
              <a:buFont typeface="Arial"/>
              <a:buNone/>
            </a:pPr>
            <a:r>
              <a:t/>
            </a:r>
            <a:endParaRPr sz="1800"/>
          </a:p>
          <a:p>
            <a:pPr indent="0" lvl="0" marL="0" marR="0" rtl="0" algn="l">
              <a:lnSpc>
                <a:spcPct val="100000"/>
              </a:lnSpc>
              <a:spcBef>
                <a:spcPts val="0"/>
              </a:spcBef>
              <a:spcAft>
                <a:spcPts val="0"/>
              </a:spcAft>
              <a:buClr>
                <a:srgbClr val="000000"/>
              </a:buClr>
              <a:buSzPts val="1400"/>
              <a:buFont typeface="Arial"/>
              <a:buNone/>
            </a:pPr>
            <a:r>
              <a:rPr lang="en-GB" sz="1800"/>
              <a:t>A list therefore takes up more memory because python allocates a spare memory block in case the list changes or grows.  This means that the tuple is more efficient when you know that the collection of data is not going to change.</a:t>
            </a:r>
            <a:endParaRPr sz="1800"/>
          </a:p>
          <a:p>
            <a:pPr indent="0" lvl="0" marL="0" marR="0" rtl="0" algn="l">
              <a:lnSpc>
                <a:spcPct val="100000"/>
              </a:lnSpc>
              <a:spcBef>
                <a:spcPts val="0"/>
              </a:spcBef>
              <a:spcAft>
                <a:spcPts val="0"/>
              </a:spcAft>
              <a:buClr>
                <a:srgbClr val="000000"/>
              </a:buClr>
              <a:buSzPts val="1400"/>
              <a:buFont typeface="Arial"/>
              <a:buNone/>
            </a:pPr>
            <a:r>
              <a:t/>
            </a:r>
            <a:endParaRPr sz="1800"/>
          </a:p>
          <a:p>
            <a:pPr indent="0" lvl="0" marL="0" marR="0" rtl="0" algn="l">
              <a:lnSpc>
                <a:spcPct val="100000"/>
              </a:lnSpc>
              <a:spcBef>
                <a:spcPts val="0"/>
              </a:spcBef>
              <a:spcAft>
                <a:spcPts val="0"/>
              </a:spcAft>
              <a:buClr>
                <a:srgbClr val="000000"/>
              </a:buClr>
              <a:buSzPts val="1400"/>
              <a:buFont typeface="Arial"/>
              <a:buNone/>
            </a:pPr>
            <a:r>
              <a:t/>
            </a:r>
            <a:endParaRPr sz="1800"/>
          </a:p>
          <a:p>
            <a:pPr indent="0" lvl="0" marL="0" marR="0" rtl="0" algn="l">
              <a:lnSpc>
                <a:spcPct val="100000"/>
              </a:lnSpc>
              <a:spcBef>
                <a:spcPts val="0"/>
              </a:spcBef>
              <a:spcAft>
                <a:spcPts val="0"/>
              </a:spcAft>
              <a:buClr>
                <a:srgbClr val="000000"/>
              </a:buClr>
              <a:buSzPts val="1400"/>
              <a:buFont typeface="Arial"/>
              <a:buNone/>
            </a:pPr>
            <a:r>
              <a:t/>
            </a:r>
            <a:endParaRPr sz="1800"/>
          </a:p>
          <a:p>
            <a:pPr indent="0" lvl="0" marL="0" marR="0" rtl="0" algn="l">
              <a:lnSpc>
                <a:spcPct val="100000"/>
              </a:lnSpc>
              <a:spcBef>
                <a:spcPts val="0"/>
              </a:spcBef>
              <a:spcAft>
                <a:spcPts val="0"/>
              </a:spcAft>
              <a:buClr>
                <a:srgbClr val="000000"/>
              </a:buClr>
              <a:buSzPts val="1400"/>
              <a:buFont typeface="Arial"/>
              <a:buNone/>
            </a:pPr>
            <a:r>
              <a:t/>
            </a:r>
            <a:endParaRPr sz="1800"/>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70">
                                            <p:txEl>
                                              <p:pRg end="0" st="0"/>
                                            </p:txEl>
                                          </p:spTgt>
                                        </p:tgtEl>
                                        <p:attrNameLst>
                                          <p:attrName>style.visibility</p:attrName>
                                        </p:attrNameLst>
                                      </p:cBhvr>
                                      <p:to>
                                        <p:strVal val="visible"/>
                                      </p:to>
                                    </p:set>
                                    <p:animEffect filter="fade" transition="in">
                                      <p:cBhvr>
                                        <p:cTn dur="1000"/>
                                        <p:tgtEl>
                                          <p:spTgt spid="70">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70">
                                            <p:txEl>
                                              <p:pRg end="1" st="1"/>
                                            </p:txEl>
                                          </p:spTgt>
                                        </p:tgtEl>
                                        <p:attrNameLst>
                                          <p:attrName>style.visibility</p:attrName>
                                        </p:attrNameLst>
                                      </p:cBhvr>
                                      <p:to>
                                        <p:strVal val="visible"/>
                                      </p:to>
                                    </p:set>
                                    <p:animEffect filter="fade" transition="in">
                                      <p:cBhvr>
                                        <p:cTn dur="1000"/>
                                        <p:tgtEl>
                                          <p:spTgt spid="70">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70">
                                            <p:txEl>
                                              <p:pRg end="2" st="2"/>
                                            </p:txEl>
                                          </p:spTgt>
                                        </p:tgtEl>
                                        <p:attrNameLst>
                                          <p:attrName>style.visibility</p:attrName>
                                        </p:attrNameLst>
                                      </p:cBhvr>
                                      <p:to>
                                        <p:strVal val="visible"/>
                                      </p:to>
                                    </p:set>
                                    <p:animEffect filter="fade" transition="in">
                                      <p:cBhvr>
                                        <p:cTn dur="1000"/>
                                        <p:tgtEl>
                                          <p:spTgt spid="70">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70">
                                            <p:txEl>
                                              <p:pRg end="3" st="3"/>
                                            </p:txEl>
                                          </p:spTgt>
                                        </p:tgtEl>
                                        <p:attrNameLst>
                                          <p:attrName>style.visibility</p:attrName>
                                        </p:attrNameLst>
                                      </p:cBhvr>
                                      <p:to>
                                        <p:strVal val="visible"/>
                                      </p:to>
                                    </p:set>
                                    <p:animEffect filter="fade" transition="in">
                                      <p:cBhvr>
                                        <p:cTn dur="1000"/>
                                        <p:tgtEl>
                                          <p:spTgt spid="70">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70">
                                            <p:txEl>
                                              <p:pRg end="4" st="4"/>
                                            </p:txEl>
                                          </p:spTgt>
                                        </p:tgtEl>
                                        <p:attrNameLst>
                                          <p:attrName>style.visibility</p:attrName>
                                        </p:attrNameLst>
                                      </p:cBhvr>
                                      <p:to>
                                        <p:strVal val="visible"/>
                                      </p:to>
                                    </p:set>
                                    <p:animEffect filter="fade" transition="in">
                                      <p:cBhvr>
                                        <p:cTn dur="1000"/>
                                        <p:tgtEl>
                                          <p:spTgt spid="70">
                                            <p:txEl>
                                              <p:pRg end="4" st="4"/>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70">
                                            <p:txEl>
                                              <p:pRg end="5" st="5"/>
                                            </p:txEl>
                                          </p:spTgt>
                                        </p:tgtEl>
                                        <p:attrNameLst>
                                          <p:attrName>style.visibility</p:attrName>
                                        </p:attrNameLst>
                                      </p:cBhvr>
                                      <p:to>
                                        <p:strVal val="visible"/>
                                      </p:to>
                                    </p:set>
                                    <p:animEffect filter="fade" transition="in">
                                      <p:cBhvr>
                                        <p:cTn dur="1000"/>
                                        <p:tgtEl>
                                          <p:spTgt spid="70">
                                            <p:txEl>
                                              <p:pRg end="5" st="5"/>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70">
                                            <p:txEl>
                                              <p:pRg end="6" st="6"/>
                                            </p:txEl>
                                          </p:spTgt>
                                        </p:tgtEl>
                                        <p:attrNameLst>
                                          <p:attrName>style.visibility</p:attrName>
                                        </p:attrNameLst>
                                      </p:cBhvr>
                                      <p:to>
                                        <p:strVal val="visible"/>
                                      </p:to>
                                    </p:set>
                                    <p:animEffect filter="fade" transition="in">
                                      <p:cBhvr>
                                        <p:cTn dur="1000"/>
                                        <p:tgtEl>
                                          <p:spTgt spid="70">
                                            <p:txEl>
                                              <p:pRg end="6" st="6"/>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70">
                                            <p:txEl>
                                              <p:pRg end="7" st="7"/>
                                            </p:txEl>
                                          </p:spTgt>
                                        </p:tgtEl>
                                        <p:attrNameLst>
                                          <p:attrName>style.visibility</p:attrName>
                                        </p:attrNameLst>
                                      </p:cBhvr>
                                      <p:to>
                                        <p:strVal val="visible"/>
                                      </p:to>
                                    </p:set>
                                    <p:animEffect filter="fade" transition="in">
                                      <p:cBhvr>
                                        <p:cTn dur="1000"/>
                                        <p:tgtEl>
                                          <p:spTgt spid="70">
                                            <p:txEl>
                                              <p:pRg end="7" st="7"/>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70">
                                            <p:txEl>
                                              <p:pRg end="8" st="8"/>
                                            </p:txEl>
                                          </p:spTgt>
                                        </p:tgtEl>
                                        <p:attrNameLst>
                                          <p:attrName>style.visibility</p:attrName>
                                        </p:attrNameLst>
                                      </p:cBhvr>
                                      <p:to>
                                        <p:strVal val="visible"/>
                                      </p:to>
                                    </p:set>
                                    <p:animEffect filter="fade" transition="in">
                                      <p:cBhvr>
                                        <p:cTn dur="1000"/>
                                        <p:tgtEl>
                                          <p:spTgt spid="70">
                                            <p:txEl>
                                              <p:pRg end="8" st="8"/>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70">
                                            <p:txEl>
                                              <p:pRg end="9" st="9"/>
                                            </p:txEl>
                                          </p:spTgt>
                                        </p:tgtEl>
                                        <p:attrNameLst>
                                          <p:attrName>style.visibility</p:attrName>
                                        </p:attrNameLst>
                                      </p:cBhvr>
                                      <p:to>
                                        <p:strVal val="visible"/>
                                      </p:to>
                                    </p:set>
                                    <p:animEffect filter="fade" transition="in">
                                      <p:cBhvr>
                                        <p:cTn dur="1000"/>
                                        <p:tgtEl>
                                          <p:spTgt spid="70">
                                            <p:txEl>
                                              <p:pRg end="9" st="9"/>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70">
                                            <p:txEl>
                                              <p:pRg end="10" st="10"/>
                                            </p:txEl>
                                          </p:spTgt>
                                        </p:tgtEl>
                                        <p:attrNameLst>
                                          <p:attrName>style.visibility</p:attrName>
                                        </p:attrNameLst>
                                      </p:cBhvr>
                                      <p:to>
                                        <p:strVal val="visible"/>
                                      </p:to>
                                    </p:set>
                                    <p:animEffect filter="fade" transition="in">
                                      <p:cBhvr>
                                        <p:cTn dur="1000"/>
                                        <p:tgtEl>
                                          <p:spTgt spid="70">
                                            <p:txEl>
                                              <p:pRg end="10" st="10"/>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4" name="Shape 74"/>
        <p:cNvGrpSpPr/>
        <p:nvPr/>
      </p:nvGrpSpPr>
      <p:grpSpPr>
        <a:xfrm>
          <a:off x="0" y="0"/>
          <a:ext cx="0" cy="0"/>
          <a:chOff x="0" y="0"/>
          <a:chExt cx="0" cy="0"/>
        </a:xfrm>
      </p:grpSpPr>
      <p:sp>
        <p:nvSpPr>
          <p:cNvPr id="75" name="Google Shape;75;p5"/>
          <p:cNvSpPr txBox="1"/>
          <p:nvPr>
            <p:ph type="title"/>
          </p:nvPr>
        </p:nvSpPr>
        <p:spPr>
          <a:xfrm>
            <a:off x="146350" y="310900"/>
            <a:ext cx="8852700" cy="7068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800"/>
              <a:buNone/>
            </a:pPr>
            <a:r>
              <a:rPr lang="en-GB"/>
              <a:t>Predict: students view code and attempt overview code conversation</a:t>
            </a:r>
            <a:endParaRPr/>
          </a:p>
        </p:txBody>
      </p:sp>
      <p:sp>
        <p:nvSpPr>
          <p:cNvPr id="76" name="Google Shape;76;p5"/>
          <p:cNvSpPr txBox="1"/>
          <p:nvPr>
            <p:ph idx="12" type="sldNum"/>
          </p:nvPr>
        </p:nvSpPr>
        <p:spPr>
          <a:xfrm>
            <a:off x="8832200" y="4829300"/>
            <a:ext cx="311700" cy="3141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800"/>
              <a:buNone/>
            </a:pPr>
            <a:fld id="{00000000-1234-1234-1234-123412341234}" type="slidenum">
              <a:rPr lang="en-GB"/>
              <a:t>‹#›</a:t>
            </a:fld>
            <a:endParaRPr/>
          </a:p>
        </p:txBody>
      </p:sp>
      <p:sp>
        <p:nvSpPr>
          <p:cNvPr id="77" name="Google Shape;77;p5"/>
          <p:cNvSpPr txBox="1"/>
          <p:nvPr>
            <p:ph idx="4294967295" type="subTitle"/>
          </p:nvPr>
        </p:nvSpPr>
        <p:spPr>
          <a:xfrm>
            <a:off x="90350" y="0"/>
            <a:ext cx="9053700" cy="314100"/>
          </a:xfrm>
          <a:prstGeom prst="rect">
            <a:avLst/>
          </a:prstGeom>
          <a:noFill/>
          <a:ln>
            <a:noFill/>
          </a:ln>
        </p:spPr>
        <p:txBody>
          <a:bodyPr anchorCtr="0" anchor="t" bIns="91425" lIns="91425" spcFirstLastPara="1" rIns="91425" wrap="square" tIns="91425">
            <a:noAutofit/>
          </a:bodyPr>
          <a:lstStyle/>
          <a:p>
            <a:pPr indent="0" lvl="0" marL="0" marR="0" rtl="0" algn="l">
              <a:lnSpc>
                <a:spcPct val="115000"/>
              </a:lnSpc>
              <a:spcBef>
                <a:spcPts val="0"/>
              </a:spcBef>
              <a:spcAft>
                <a:spcPts val="1600"/>
              </a:spcAft>
              <a:buClr>
                <a:srgbClr val="666666"/>
              </a:buClr>
              <a:buSzPts val="1800"/>
              <a:buFont typeface="Quicksand"/>
              <a:buNone/>
            </a:pPr>
            <a:r>
              <a:rPr lang="en-GB" sz="1400">
                <a:latin typeface="Arial"/>
                <a:ea typeface="Arial"/>
                <a:cs typeface="Arial"/>
                <a:sym typeface="Arial"/>
              </a:rPr>
              <a:t>PRIMM</a:t>
            </a:r>
            <a:endParaRPr b="0" i="0" sz="1400" u="none" cap="none" strike="noStrike">
              <a:solidFill>
                <a:srgbClr val="666666"/>
              </a:solidFill>
              <a:latin typeface="Arial"/>
              <a:ea typeface="Arial"/>
              <a:cs typeface="Arial"/>
              <a:sym typeface="Arial"/>
            </a:endParaRPr>
          </a:p>
        </p:txBody>
      </p:sp>
      <p:sp>
        <p:nvSpPr>
          <p:cNvPr id="78" name="Google Shape;78;p5"/>
          <p:cNvSpPr txBox="1"/>
          <p:nvPr/>
        </p:nvSpPr>
        <p:spPr>
          <a:xfrm>
            <a:off x="310900" y="1017725"/>
            <a:ext cx="8449500" cy="9180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800"/>
              <a:buFont typeface="Arial"/>
              <a:buNone/>
            </a:pPr>
            <a:r>
              <a:rPr b="0" i="0" lang="en-GB" sz="2000" u="none" cap="none" strike="noStrike">
                <a:solidFill>
                  <a:srgbClr val="434343"/>
                </a:solidFill>
                <a:latin typeface="Arial"/>
                <a:ea typeface="Arial"/>
                <a:cs typeface="Arial"/>
                <a:sym typeface="Arial"/>
              </a:rPr>
              <a:t>Look at the code conversation template for the </a:t>
            </a:r>
            <a:r>
              <a:rPr b="1" lang="en-GB" sz="2000">
                <a:solidFill>
                  <a:srgbClr val="434343"/>
                </a:solidFill>
              </a:rPr>
              <a:t>mu plotter</a:t>
            </a:r>
            <a:r>
              <a:rPr b="1" i="0" lang="en-GB" sz="2000" u="none" cap="none" strike="noStrike">
                <a:solidFill>
                  <a:srgbClr val="434343"/>
                </a:solidFill>
                <a:latin typeface="Arial"/>
                <a:ea typeface="Arial"/>
                <a:cs typeface="Arial"/>
                <a:sym typeface="Arial"/>
              </a:rPr>
              <a:t> </a:t>
            </a:r>
            <a:r>
              <a:rPr b="0" i="0" lang="en-GB" sz="2000" u="none" cap="none" strike="noStrike">
                <a:solidFill>
                  <a:srgbClr val="434343"/>
                </a:solidFill>
                <a:latin typeface="Arial"/>
                <a:ea typeface="Arial"/>
                <a:cs typeface="Arial"/>
                <a:sym typeface="Arial"/>
              </a:rPr>
              <a:t>program see if you can predict what the whole program does...don’t worry about detail just yet.</a:t>
            </a:r>
            <a:endParaRPr b="0" i="0" sz="1800" u="none" cap="none" strike="noStrike">
              <a:solidFill>
                <a:srgbClr val="434343"/>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600"/>
              <a:buFont typeface="Arial"/>
              <a:buNone/>
            </a:pPr>
            <a:r>
              <a:t/>
            </a:r>
            <a:endParaRPr b="0" i="0" sz="1800" u="none" cap="none" strike="noStrike">
              <a:solidFill>
                <a:srgbClr val="434343"/>
              </a:solidFill>
              <a:latin typeface="Arial"/>
              <a:ea typeface="Arial"/>
              <a:cs typeface="Arial"/>
              <a:sym typeface="Arial"/>
            </a:endParaRPr>
          </a:p>
        </p:txBody>
      </p:sp>
      <p:pic>
        <p:nvPicPr>
          <p:cNvPr id="79" name="Google Shape;79;p5"/>
          <p:cNvPicPr preferRelativeResize="0"/>
          <p:nvPr/>
        </p:nvPicPr>
        <p:blipFill rotWithShape="1">
          <a:blip r:embed="rId3">
            <a:alphaModFix/>
          </a:blip>
          <a:srcRect b="0" l="0" r="0" t="0"/>
          <a:stretch/>
        </p:blipFill>
        <p:spPr>
          <a:xfrm>
            <a:off x="2553925" y="2048150"/>
            <a:ext cx="3705950" cy="2779448"/>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3" name="Shape 83"/>
        <p:cNvGrpSpPr/>
        <p:nvPr/>
      </p:nvGrpSpPr>
      <p:grpSpPr>
        <a:xfrm>
          <a:off x="0" y="0"/>
          <a:ext cx="0" cy="0"/>
          <a:chOff x="0" y="0"/>
          <a:chExt cx="0" cy="0"/>
        </a:xfrm>
      </p:grpSpPr>
      <p:sp>
        <p:nvSpPr>
          <p:cNvPr id="84" name="Google Shape;84;p6"/>
          <p:cNvSpPr txBox="1"/>
          <p:nvPr>
            <p:ph type="title"/>
          </p:nvPr>
        </p:nvSpPr>
        <p:spPr>
          <a:xfrm>
            <a:off x="155100" y="374963"/>
            <a:ext cx="8833800" cy="7068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800"/>
              <a:buNone/>
            </a:pPr>
            <a:r>
              <a:rPr lang="en-GB"/>
              <a:t>Predict: students view code and attempt overview code conversation</a:t>
            </a:r>
            <a:endParaRPr/>
          </a:p>
        </p:txBody>
      </p:sp>
      <p:sp>
        <p:nvSpPr>
          <p:cNvPr id="85" name="Google Shape;85;p6"/>
          <p:cNvSpPr txBox="1"/>
          <p:nvPr>
            <p:ph idx="12" type="sldNum"/>
          </p:nvPr>
        </p:nvSpPr>
        <p:spPr>
          <a:xfrm>
            <a:off x="8832200" y="4829300"/>
            <a:ext cx="311700" cy="3141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800"/>
              <a:buNone/>
            </a:pPr>
            <a:fld id="{00000000-1234-1234-1234-123412341234}" type="slidenum">
              <a:rPr lang="en-GB"/>
              <a:t>‹#›</a:t>
            </a:fld>
            <a:endParaRPr/>
          </a:p>
        </p:txBody>
      </p:sp>
      <p:sp>
        <p:nvSpPr>
          <p:cNvPr id="86" name="Google Shape;86;p6"/>
          <p:cNvSpPr txBox="1"/>
          <p:nvPr>
            <p:ph idx="4294967295" type="subTitle"/>
          </p:nvPr>
        </p:nvSpPr>
        <p:spPr>
          <a:xfrm>
            <a:off x="90350" y="0"/>
            <a:ext cx="9053700" cy="314100"/>
          </a:xfrm>
          <a:prstGeom prst="rect">
            <a:avLst/>
          </a:prstGeom>
          <a:noFill/>
          <a:ln>
            <a:noFill/>
          </a:ln>
        </p:spPr>
        <p:txBody>
          <a:bodyPr anchorCtr="0" anchor="t" bIns="91425" lIns="91425" spcFirstLastPara="1" rIns="91425" wrap="square" tIns="91425">
            <a:noAutofit/>
          </a:bodyPr>
          <a:lstStyle/>
          <a:p>
            <a:pPr indent="0" lvl="0" marL="0" marR="0" rtl="0" algn="l">
              <a:lnSpc>
                <a:spcPct val="115000"/>
              </a:lnSpc>
              <a:spcBef>
                <a:spcPts val="0"/>
              </a:spcBef>
              <a:spcAft>
                <a:spcPts val="1600"/>
              </a:spcAft>
              <a:buClr>
                <a:srgbClr val="666666"/>
              </a:buClr>
              <a:buSzPts val="1800"/>
              <a:buFont typeface="Quicksand"/>
              <a:buNone/>
            </a:pPr>
            <a:r>
              <a:rPr lang="en-GB" sz="1400">
                <a:latin typeface="Arial"/>
                <a:ea typeface="Arial"/>
                <a:cs typeface="Arial"/>
                <a:sym typeface="Arial"/>
              </a:rPr>
              <a:t>PRIMM</a:t>
            </a:r>
            <a:endParaRPr b="0" i="0" sz="1400" u="none" cap="none" strike="noStrike">
              <a:solidFill>
                <a:srgbClr val="666666"/>
              </a:solidFill>
              <a:latin typeface="Arial"/>
              <a:ea typeface="Arial"/>
              <a:cs typeface="Arial"/>
              <a:sym typeface="Arial"/>
            </a:endParaRPr>
          </a:p>
        </p:txBody>
      </p:sp>
      <p:sp>
        <p:nvSpPr>
          <p:cNvPr id="87" name="Google Shape;87;p6"/>
          <p:cNvSpPr txBox="1"/>
          <p:nvPr/>
        </p:nvSpPr>
        <p:spPr>
          <a:xfrm>
            <a:off x="311150" y="1081775"/>
            <a:ext cx="5790900" cy="3538500"/>
          </a:xfrm>
          <a:prstGeom prst="rect">
            <a:avLst/>
          </a:prstGeom>
          <a:noFill/>
          <a:ln>
            <a:noFill/>
          </a:ln>
        </p:spPr>
        <p:txBody>
          <a:bodyPr anchorCtr="0" anchor="t" bIns="91425" lIns="91425" spcFirstLastPara="1" rIns="91425" wrap="square" tIns="91425">
            <a:noAutofit/>
          </a:bodyPr>
          <a:lstStyle/>
          <a:p>
            <a:pPr indent="0" lvl="0" marL="0" marR="0" rtl="0" algn="l">
              <a:lnSpc>
                <a:spcPct val="136363"/>
              </a:lnSpc>
              <a:spcBef>
                <a:spcPts val="0"/>
              </a:spcBef>
              <a:spcAft>
                <a:spcPts val="0"/>
              </a:spcAft>
              <a:buClr>
                <a:srgbClr val="000000"/>
              </a:buClr>
              <a:buSzPts val="1800"/>
              <a:buFont typeface="Arial"/>
              <a:buNone/>
            </a:pPr>
            <a:r>
              <a:rPr b="0" i="0" lang="en-GB" sz="1800" u="none" cap="none" strike="noStrike">
                <a:solidFill>
                  <a:srgbClr val="434343"/>
                </a:solidFill>
                <a:latin typeface="Arial"/>
                <a:ea typeface="Arial"/>
                <a:cs typeface="Arial"/>
                <a:sym typeface="Arial"/>
              </a:rPr>
              <a:t>Turn to your partner and discuss what you think the whole program is doing.  Can you express it in a couple of sentences?</a:t>
            </a:r>
            <a:endParaRPr b="0" i="0" sz="1800" u="none" cap="none" strike="noStrike">
              <a:solidFill>
                <a:srgbClr val="434343"/>
              </a:solidFill>
              <a:latin typeface="Arial"/>
              <a:ea typeface="Arial"/>
              <a:cs typeface="Arial"/>
              <a:sym typeface="Arial"/>
            </a:endParaRPr>
          </a:p>
          <a:p>
            <a:pPr indent="0" lvl="0" marL="0" marR="0" rtl="0" algn="l">
              <a:lnSpc>
                <a:spcPct val="136363"/>
              </a:lnSpc>
              <a:spcBef>
                <a:spcPts val="0"/>
              </a:spcBef>
              <a:spcAft>
                <a:spcPts val="0"/>
              </a:spcAft>
              <a:buClr>
                <a:srgbClr val="000000"/>
              </a:buClr>
              <a:buSzPts val="1800"/>
              <a:buFont typeface="Arial"/>
              <a:buNone/>
            </a:pPr>
            <a:r>
              <a:t/>
            </a:r>
            <a:endParaRPr b="0" i="0" sz="1800" u="none" cap="none" strike="noStrike">
              <a:solidFill>
                <a:srgbClr val="434343"/>
              </a:solidFill>
              <a:latin typeface="Arial"/>
              <a:ea typeface="Arial"/>
              <a:cs typeface="Arial"/>
              <a:sym typeface="Arial"/>
            </a:endParaRPr>
          </a:p>
          <a:p>
            <a:pPr indent="0" lvl="0" marL="0" marR="0" rtl="0" algn="l">
              <a:lnSpc>
                <a:spcPct val="136363"/>
              </a:lnSpc>
              <a:spcBef>
                <a:spcPts val="0"/>
              </a:spcBef>
              <a:spcAft>
                <a:spcPts val="0"/>
              </a:spcAft>
              <a:buNone/>
            </a:pPr>
            <a:r>
              <a:rPr lang="en-GB" sz="1800">
                <a:solidFill>
                  <a:srgbClr val="434343"/>
                </a:solidFill>
              </a:rPr>
              <a:t>When you move the slider about you see the values change on the Mu plotter on your computer screen.</a:t>
            </a:r>
            <a:endParaRPr sz="1800">
              <a:solidFill>
                <a:srgbClr val="434343"/>
              </a:solidFill>
            </a:endParaRPr>
          </a:p>
          <a:p>
            <a:pPr indent="0" lvl="0" marL="0" marR="0" rtl="0" algn="l">
              <a:lnSpc>
                <a:spcPct val="136363"/>
              </a:lnSpc>
              <a:spcBef>
                <a:spcPts val="0"/>
              </a:spcBef>
              <a:spcAft>
                <a:spcPts val="0"/>
              </a:spcAft>
              <a:buNone/>
            </a:pPr>
            <a:r>
              <a:t/>
            </a:r>
            <a:endParaRPr sz="1800">
              <a:solidFill>
                <a:srgbClr val="434343"/>
              </a:solidFill>
            </a:endParaRPr>
          </a:p>
          <a:p>
            <a:pPr indent="0" lvl="0" marL="0" marR="0" rtl="0" algn="l">
              <a:lnSpc>
                <a:spcPct val="136363"/>
              </a:lnSpc>
              <a:spcBef>
                <a:spcPts val="0"/>
              </a:spcBef>
              <a:spcAft>
                <a:spcPts val="0"/>
              </a:spcAft>
              <a:buClr>
                <a:srgbClr val="000000"/>
              </a:buClr>
              <a:buSzPts val="1800"/>
              <a:buFont typeface="Arial"/>
              <a:buNone/>
            </a:pPr>
            <a:r>
              <a:t/>
            </a:r>
            <a:endParaRPr sz="1800">
              <a:solidFill>
                <a:srgbClr val="434343"/>
              </a:solidFill>
            </a:endParaRPr>
          </a:p>
          <a:p>
            <a:pPr indent="0" lvl="0" marL="0" marR="0" rtl="0" algn="l">
              <a:lnSpc>
                <a:spcPct val="136363"/>
              </a:lnSpc>
              <a:spcBef>
                <a:spcPts val="0"/>
              </a:spcBef>
              <a:spcAft>
                <a:spcPts val="0"/>
              </a:spcAft>
              <a:buClr>
                <a:srgbClr val="000000"/>
              </a:buClr>
              <a:buSzPts val="1800"/>
              <a:buFont typeface="Arial"/>
              <a:buNone/>
            </a:pPr>
            <a:r>
              <a:t/>
            </a:r>
            <a:endParaRPr b="0" i="0" sz="1800" u="none" cap="none" strike="noStrike">
              <a:solidFill>
                <a:srgbClr val="434343"/>
              </a:solidFill>
              <a:latin typeface="Arial"/>
              <a:ea typeface="Arial"/>
              <a:cs typeface="Arial"/>
              <a:sym typeface="Arial"/>
            </a:endParaRPr>
          </a:p>
        </p:txBody>
      </p:sp>
      <p:pic>
        <p:nvPicPr>
          <p:cNvPr id="88" name="Google Shape;88;p6"/>
          <p:cNvPicPr preferRelativeResize="0"/>
          <p:nvPr/>
        </p:nvPicPr>
        <p:blipFill>
          <a:blip r:embed="rId3">
            <a:alphaModFix/>
          </a:blip>
          <a:stretch>
            <a:fillRect/>
          </a:stretch>
        </p:blipFill>
        <p:spPr>
          <a:xfrm>
            <a:off x="6102050" y="1356988"/>
            <a:ext cx="2737149" cy="1926614"/>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87">
                                            <p:txEl>
                                              <p:pRg end="0" st="0"/>
                                            </p:txEl>
                                          </p:spTgt>
                                        </p:tgtEl>
                                        <p:attrNameLst>
                                          <p:attrName>style.visibility</p:attrName>
                                        </p:attrNameLst>
                                      </p:cBhvr>
                                      <p:to>
                                        <p:strVal val="visible"/>
                                      </p:to>
                                    </p:set>
                                    <p:animEffect filter="fade" transition="in">
                                      <p:cBhvr>
                                        <p:cTn dur="1000"/>
                                        <p:tgtEl>
                                          <p:spTgt spid="87">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87">
                                            <p:txEl>
                                              <p:pRg end="1" st="1"/>
                                            </p:txEl>
                                          </p:spTgt>
                                        </p:tgtEl>
                                        <p:attrNameLst>
                                          <p:attrName>style.visibility</p:attrName>
                                        </p:attrNameLst>
                                      </p:cBhvr>
                                      <p:to>
                                        <p:strVal val="visible"/>
                                      </p:to>
                                    </p:set>
                                    <p:animEffect filter="fade" transition="in">
                                      <p:cBhvr>
                                        <p:cTn dur="1000"/>
                                        <p:tgtEl>
                                          <p:spTgt spid="87">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87">
                                            <p:txEl>
                                              <p:pRg end="2" st="2"/>
                                            </p:txEl>
                                          </p:spTgt>
                                        </p:tgtEl>
                                        <p:attrNameLst>
                                          <p:attrName>style.visibility</p:attrName>
                                        </p:attrNameLst>
                                      </p:cBhvr>
                                      <p:to>
                                        <p:strVal val="visible"/>
                                      </p:to>
                                    </p:set>
                                    <p:animEffect filter="fade" transition="in">
                                      <p:cBhvr>
                                        <p:cTn dur="1000"/>
                                        <p:tgtEl>
                                          <p:spTgt spid="87">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87">
                                            <p:txEl>
                                              <p:pRg end="3" st="3"/>
                                            </p:txEl>
                                          </p:spTgt>
                                        </p:tgtEl>
                                        <p:attrNameLst>
                                          <p:attrName>style.visibility</p:attrName>
                                        </p:attrNameLst>
                                      </p:cBhvr>
                                      <p:to>
                                        <p:strVal val="visible"/>
                                      </p:to>
                                    </p:set>
                                    <p:animEffect filter="fade" transition="in">
                                      <p:cBhvr>
                                        <p:cTn dur="1000"/>
                                        <p:tgtEl>
                                          <p:spTgt spid="87">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87">
                                            <p:txEl>
                                              <p:pRg end="4" st="4"/>
                                            </p:txEl>
                                          </p:spTgt>
                                        </p:tgtEl>
                                        <p:attrNameLst>
                                          <p:attrName>style.visibility</p:attrName>
                                        </p:attrNameLst>
                                      </p:cBhvr>
                                      <p:to>
                                        <p:strVal val="visible"/>
                                      </p:to>
                                    </p:set>
                                    <p:animEffect filter="fade" transition="in">
                                      <p:cBhvr>
                                        <p:cTn dur="1000"/>
                                        <p:tgtEl>
                                          <p:spTgt spid="87">
                                            <p:txEl>
                                              <p:pRg end="4" st="4"/>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87">
                                            <p:txEl>
                                              <p:pRg end="5" st="5"/>
                                            </p:txEl>
                                          </p:spTgt>
                                        </p:tgtEl>
                                        <p:attrNameLst>
                                          <p:attrName>style.visibility</p:attrName>
                                        </p:attrNameLst>
                                      </p:cBhvr>
                                      <p:to>
                                        <p:strVal val="visible"/>
                                      </p:to>
                                    </p:set>
                                    <p:animEffect filter="fade" transition="in">
                                      <p:cBhvr>
                                        <p:cTn dur="1000"/>
                                        <p:tgtEl>
                                          <p:spTgt spid="87">
                                            <p:txEl>
                                              <p:pRg end="5" st="5"/>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2" name="Shape 92"/>
        <p:cNvGrpSpPr/>
        <p:nvPr/>
      </p:nvGrpSpPr>
      <p:grpSpPr>
        <a:xfrm>
          <a:off x="0" y="0"/>
          <a:ext cx="0" cy="0"/>
          <a:chOff x="0" y="0"/>
          <a:chExt cx="0" cy="0"/>
        </a:xfrm>
      </p:grpSpPr>
      <p:sp>
        <p:nvSpPr>
          <p:cNvPr id="93" name="Google Shape;93;p7"/>
          <p:cNvSpPr txBox="1"/>
          <p:nvPr>
            <p:ph type="title"/>
          </p:nvPr>
        </p:nvSpPr>
        <p:spPr>
          <a:xfrm>
            <a:off x="146350" y="310900"/>
            <a:ext cx="8522100" cy="7068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800"/>
              <a:buNone/>
            </a:pPr>
            <a:r>
              <a:rPr lang="en-GB"/>
              <a:t>Run: students compile the circuit, flash and run the code </a:t>
            </a:r>
            <a:endParaRPr/>
          </a:p>
        </p:txBody>
      </p:sp>
      <p:sp>
        <p:nvSpPr>
          <p:cNvPr id="94" name="Google Shape;94;p7"/>
          <p:cNvSpPr txBox="1"/>
          <p:nvPr>
            <p:ph idx="12" type="sldNum"/>
          </p:nvPr>
        </p:nvSpPr>
        <p:spPr>
          <a:xfrm>
            <a:off x="8832200" y="4829300"/>
            <a:ext cx="311700" cy="3141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800"/>
              <a:buNone/>
            </a:pPr>
            <a:fld id="{00000000-1234-1234-1234-123412341234}" type="slidenum">
              <a:rPr lang="en-GB"/>
              <a:t>‹#›</a:t>
            </a:fld>
            <a:endParaRPr/>
          </a:p>
        </p:txBody>
      </p:sp>
      <p:sp>
        <p:nvSpPr>
          <p:cNvPr id="95" name="Google Shape;95;p7"/>
          <p:cNvSpPr txBox="1"/>
          <p:nvPr>
            <p:ph idx="4294967295" type="subTitle"/>
          </p:nvPr>
        </p:nvSpPr>
        <p:spPr>
          <a:xfrm>
            <a:off x="90350" y="0"/>
            <a:ext cx="9053700" cy="314100"/>
          </a:xfrm>
          <a:prstGeom prst="rect">
            <a:avLst/>
          </a:prstGeom>
          <a:noFill/>
          <a:ln>
            <a:noFill/>
          </a:ln>
        </p:spPr>
        <p:txBody>
          <a:bodyPr anchorCtr="0" anchor="t" bIns="91425" lIns="91425" spcFirstLastPara="1" rIns="91425" wrap="square" tIns="91425">
            <a:noAutofit/>
          </a:bodyPr>
          <a:lstStyle/>
          <a:p>
            <a:pPr indent="0" lvl="0" marL="0" marR="0" rtl="0" algn="l">
              <a:lnSpc>
                <a:spcPct val="115000"/>
              </a:lnSpc>
              <a:spcBef>
                <a:spcPts val="0"/>
              </a:spcBef>
              <a:spcAft>
                <a:spcPts val="1600"/>
              </a:spcAft>
              <a:buClr>
                <a:srgbClr val="666666"/>
              </a:buClr>
              <a:buSzPts val="1800"/>
              <a:buFont typeface="Quicksand"/>
              <a:buNone/>
            </a:pPr>
            <a:r>
              <a:rPr lang="en-GB" sz="1400"/>
              <a:t>PRIMM</a:t>
            </a:r>
            <a:endParaRPr b="0" i="0" sz="1400" u="none" cap="none" strike="noStrike">
              <a:solidFill>
                <a:srgbClr val="666666"/>
              </a:solidFill>
              <a:latin typeface="Quicksand"/>
              <a:ea typeface="Quicksand"/>
              <a:cs typeface="Quicksand"/>
              <a:sym typeface="Quicksand"/>
            </a:endParaRPr>
          </a:p>
        </p:txBody>
      </p:sp>
      <p:sp>
        <p:nvSpPr>
          <p:cNvPr id="96" name="Google Shape;96;p7"/>
          <p:cNvSpPr txBox="1"/>
          <p:nvPr/>
        </p:nvSpPr>
        <p:spPr>
          <a:xfrm>
            <a:off x="449125" y="1173575"/>
            <a:ext cx="1673700" cy="31296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800"/>
              <a:buFont typeface="Arial"/>
              <a:buNone/>
            </a:pPr>
            <a:r>
              <a:rPr b="0" i="0" lang="en-GB" sz="1800" u="none" cap="none" strike="noStrike">
                <a:solidFill>
                  <a:srgbClr val="666666"/>
                </a:solidFill>
                <a:latin typeface="Arial"/>
                <a:ea typeface="Arial"/>
                <a:cs typeface="Arial"/>
                <a:sym typeface="Arial"/>
              </a:rPr>
              <a:t>Put the circuit together as it appears on this diagram.  Each of the alligator clip leads does the same job, irrespective of colour. </a:t>
            </a:r>
            <a:endParaRPr b="0" i="0" sz="1800" u="none" cap="none" strike="noStrike">
              <a:solidFill>
                <a:srgbClr val="666666"/>
              </a:solidFill>
              <a:latin typeface="Arial"/>
              <a:ea typeface="Arial"/>
              <a:cs typeface="Arial"/>
              <a:sym typeface="Arial"/>
            </a:endParaRPr>
          </a:p>
        </p:txBody>
      </p:sp>
      <p:sp>
        <p:nvSpPr>
          <p:cNvPr id="97" name="Google Shape;97;p7"/>
          <p:cNvSpPr txBox="1"/>
          <p:nvPr/>
        </p:nvSpPr>
        <p:spPr>
          <a:xfrm>
            <a:off x="5475350" y="1157850"/>
            <a:ext cx="3555900" cy="35373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800"/>
              <a:buFont typeface="Arial"/>
              <a:buNone/>
            </a:pPr>
            <a:r>
              <a:rPr b="0" i="0" lang="en-GB" sz="1800" u="none" cap="none" strike="noStrike">
                <a:solidFill>
                  <a:srgbClr val="666666"/>
                </a:solidFill>
                <a:latin typeface="Arial"/>
                <a:ea typeface="Arial"/>
                <a:cs typeface="Arial"/>
                <a:sym typeface="Arial"/>
              </a:rPr>
              <a:t>Flash the code for the slider </a:t>
            </a:r>
            <a:r>
              <a:rPr lang="en-GB" sz="1800">
                <a:solidFill>
                  <a:srgbClr val="666666"/>
                </a:solidFill>
              </a:rPr>
              <a:t>mu plotter</a:t>
            </a:r>
            <a:r>
              <a:rPr b="0" i="0" lang="en-GB" sz="1800" u="none" cap="none" strike="noStrike">
                <a:solidFill>
                  <a:srgbClr val="666666"/>
                </a:solidFill>
                <a:latin typeface="Arial"/>
                <a:ea typeface="Arial"/>
                <a:cs typeface="Arial"/>
                <a:sym typeface="Arial"/>
              </a:rPr>
              <a:t> program to your micro:bit.  As you move the slider from left to right the </a:t>
            </a:r>
            <a:r>
              <a:rPr lang="en-GB" sz="1800">
                <a:solidFill>
                  <a:srgbClr val="666666"/>
                </a:solidFill>
              </a:rPr>
              <a:t>plotter graph on Mu goes up and down.</a:t>
            </a:r>
            <a:endParaRPr b="0" i="0" sz="1800" u="none" cap="none" strike="noStrike">
              <a:solidFill>
                <a:srgbClr val="666666"/>
              </a:solidFill>
              <a:latin typeface="Arial"/>
              <a:ea typeface="Arial"/>
              <a:cs typeface="Arial"/>
              <a:sym typeface="Arial"/>
            </a:endParaRPr>
          </a:p>
        </p:txBody>
      </p:sp>
      <p:pic>
        <p:nvPicPr>
          <p:cNvPr id="98" name="Google Shape;98;p7"/>
          <p:cNvPicPr preferRelativeResize="0"/>
          <p:nvPr/>
        </p:nvPicPr>
        <p:blipFill rotWithShape="1">
          <a:blip r:embed="rId3">
            <a:alphaModFix/>
          </a:blip>
          <a:srcRect b="0" l="0" r="0" t="0"/>
          <a:stretch/>
        </p:blipFill>
        <p:spPr>
          <a:xfrm>
            <a:off x="2275225" y="1170100"/>
            <a:ext cx="3047724" cy="2741047"/>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Monkmakes">
  <a:themeElements>
    <a:clrScheme name="Simple Light">
      <a:dk1>
        <a:srgbClr val="5B5BA5"/>
      </a:dk1>
      <a:lt1>
        <a:srgbClr val="FFFFFF"/>
      </a:lt1>
      <a:dk2>
        <a:srgbClr val="E9E9F3"/>
      </a:dk2>
      <a:lt2>
        <a:srgbClr val="F2F6FC"/>
      </a:lt2>
      <a:accent1>
        <a:srgbClr val="E9F7FC"/>
      </a:accent1>
      <a:accent2>
        <a:srgbClr val="FFEFDA"/>
      </a:accent2>
      <a:accent3>
        <a:srgbClr val="ECF8F5"/>
      </a:accent3>
      <a:accent4>
        <a:srgbClr val="FEF2F6"/>
      </a:accent4>
      <a:accent5>
        <a:srgbClr val="E6E6EA"/>
      </a:accent5>
      <a:accent6>
        <a:srgbClr val="F0F6ED"/>
      </a:accent6>
      <a:hlink>
        <a:srgbClr val="3197A8"/>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